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56" r:id="rId4"/>
    <p:sldId id="259" r:id="rId5"/>
    <p:sldId id="264" r:id="rId6"/>
    <p:sldId id="265" r:id="rId7"/>
    <p:sldId id="266" r:id="rId8"/>
    <p:sldId id="267" r:id="rId9"/>
    <p:sldId id="268" r:id="rId10"/>
    <p:sldId id="269" r:id="rId11"/>
    <p:sldId id="261" r:id="rId12"/>
    <p:sldId id="262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 (2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175"/>
            <a:ext cx="12192000" cy="6858000"/>
          </a:xfrm>
          <a:prstGeom prst="rect">
            <a:avLst/>
          </a:prstGeom>
        </p:spPr>
      </p:pic>
      <p:pic>
        <p:nvPicPr>
          <p:cNvPr id="8" name="图片 7" descr="温州医科大学附属康宁医院-中英文-横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9723" y="242888"/>
            <a:ext cx="2666365" cy="4076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小图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270"/>
          </a:xfrm>
          <a:prstGeom prst="rect">
            <a:avLst/>
          </a:prstGeom>
        </p:spPr>
      </p:pic>
      <p:pic>
        <p:nvPicPr>
          <p:cNvPr id="8" name="图片 7" descr="温州医科大学附属康宁医院-中英文-横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4798" y="242888"/>
            <a:ext cx="2666365" cy="4076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053590" y="1351280"/>
            <a:ext cx="844169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1. 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此</a:t>
            </a: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PPT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模板所含文本内容项不得随意删除，若不涉及，请标注</a:t>
            </a: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NA/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无，有疑问请及时联系伦理办公室</a:t>
            </a:r>
            <a:endParaRPr lang="en-US" altLang="zh-CN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2. PPT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做完后请与</a:t>
            </a: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PI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确认内容是否合适，无误后于会前五天发送至伦理邮箱（</a:t>
            </a:r>
            <a:r>
              <a:rPr lang="zh-CN" altLang="en-US" noProof="1">
                <a:solidFill>
                  <a:srgbClr val="FF0000"/>
                </a:solidFill>
                <a:latin typeface="+mn-lt"/>
                <a:ea typeface="+mn-ea"/>
                <a:cs typeface="+mn-cs"/>
                <a:sym typeface="+mn-ea"/>
              </a:rPr>
              <a:t>wzknyymec@knhosp.cn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）</a:t>
            </a:r>
            <a:endParaRPr lang="en-US" altLang="zh-CN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3.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如有其它内容可自行加页，时间控制在</a:t>
            </a: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5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分钟。汇报人要求为项目主要研究者。</a:t>
            </a:r>
            <a:endParaRPr lang="en-US" altLang="zh-CN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4. </a:t>
            </a:r>
            <a:r>
              <a:rPr lang="zh-CN" altLang="en-US" u="sng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完成后删除此页</a:t>
            </a:r>
            <a:endParaRPr lang="zh-CN" altLang="en-US" u="sng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/>
            <a:endParaRPr lang="zh-CN" altLang="en-US" u="sng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AutoShape 4"/>
          <p:cNvSpPr/>
          <p:nvPr/>
        </p:nvSpPr>
        <p:spPr bwMode="auto">
          <a:xfrm>
            <a:off x="11040533" y="4785784"/>
            <a:ext cx="463551" cy="4656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066867" y="4817533"/>
            <a:ext cx="478367" cy="389467"/>
            <a:chOff x="7550150" y="3613150"/>
            <a:chExt cx="358775" cy="292100"/>
          </a:xfrm>
          <a:solidFill>
            <a:srgbClr val="16397B"/>
          </a:solidFill>
        </p:grpSpPr>
        <p:sp>
          <p:nvSpPr>
            <p:cNvPr id="6" name="AutoShape 5"/>
            <p:cNvSpPr/>
            <p:nvPr/>
          </p:nvSpPr>
          <p:spPr bwMode="auto">
            <a:xfrm>
              <a:off x="7796213" y="3702050"/>
              <a:ext cx="68262" cy="90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" name="AutoShape 6"/>
            <p:cNvSpPr/>
            <p:nvPr/>
          </p:nvSpPr>
          <p:spPr bwMode="auto">
            <a:xfrm>
              <a:off x="7550150" y="3613150"/>
              <a:ext cx="358775" cy="29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8" name="Group 5"/>
          <p:cNvGrpSpPr/>
          <p:nvPr/>
        </p:nvGrpSpPr>
        <p:grpSpPr>
          <a:xfrm>
            <a:off x="9108779" y="4771489"/>
            <a:ext cx="478887" cy="479705"/>
            <a:chOff x="9145588" y="4435475"/>
            <a:chExt cx="464344" cy="465138"/>
          </a:xfrm>
          <a:solidFill>
            <a:srgbClr val="16397B"/>
          </a:solidFill>
        </p:grpSpPr>
        <p:sp>
          <p:nvSpPr>
            <p:cNvPr id="9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6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7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8" name="Group 15"/>
          <p:cNvGrpSpPr/>
          <p:nvPr/>
        </p:nvGrpSpPr>
        <p:grpSpPr>
          <a:xfrm>
            <a:off x="8150191" y="4786224"/>
            <a:ext cx="478887" cy="464969"/>
            <a:chOff x="8216107" y="4449763"/>
            <a:chExt cx="464344" cy="450850"/>
          </a:xfrm>
          <a:solidFill>
            <a:srgbClr val="16397B"/>
          </a:solidFill>
        </p:grpSpPr>
        <p:sp>
          <p:nvSpPr>
            <p:cNvPr id="19" name="AutoShape 16"/>
            <p:cNvSpPr/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0" name="AutoShape 17"/>
            <p:cNvSpPr/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7192433" y="4770967"/>
            <a:ext cx="478367" cy="480484"/>
            <a:chOff x="5394325" y="3578225"/>
            <a:chExt cx="358775" cy="360363"/>
          </a:xfrm>
          <a:solidFill>
            <a:srgbClr val="16397B"/>
          </a:solidFill>
        </p:grpSpPr>
        <p:sp>
          <p:nvSpPr>
            <p:cNvPr id="22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3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4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5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6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7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8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9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0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1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2" name="AutoShape 28"/>
          <p:cNvSpPr/>
          <p:nvPr/>
        </p:nvSpPr>
        <p:spPr bwMode="auto">
          <a:xfrm>
            <a:off x="6233584" y="4770967"/>
            <a:ext cx="480483" cy="4804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3" name="AutoShape 29"/>
          <p:cNvSpPr/>
          <p:nvPr/>
        </p:nvSpPr>
        <p:spPr bwMode="auto">
          <a:xfrm>
            <a:off x="11023600" y="3835401"/>
            <a:ext cx="480484" cy="433916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4" name="AutoShape 30"/>
          <p:cNvSpPr/>
          <p:nvPr/>
        </p:nvSpPr>
        <p:spPr bwMode="auto">
          <a:xfrm>
            <a:off x="10140951" y="3812117"/>
            <a:ext cx="330200" cy="480483"/>
          </a:xfrm>
          <a:custGeom>
            <a:avLst/>
            <a:gdLst>
              <a:gd name="T0" fmla="*/ 10383 w 20767"/>
              <a:gd name="T1" fmla="*/ 10800 h 21600"/>
              <a:gd name="T2" fmla="*/ 10383 w 20767"/>
              <a:gd name="T3" fmla="*/ 10800 h 21600"/>
              <a:gd name="T4" fmla="*/ 10383 w 20767"/>
              <a:gd name="T5" fmla="*/ 10800 h 21600"/>
              <a:gd name="T6" fmla="*/ 10383 w 2076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67" h="21600">
                <a:moveTo>
                  <a:pt x="18566" y="16551"/>
                </a:moveTo>
                <a:cubicBezTo>
                  <a:pt x="17960" y="18284"/>
                  <a:pt x="17274" y="20249"/>
                  <a:pt x="9436" y="20249"/>
                </a:cubicBezTo>
                <a:cubicBezTo>
                  <a:pt x="4711" y="20249"/>
                  <a:pt x="1888" y="17809"/>
                  <a:pt x="1888" y="15451"/>
                </a:cubicBezTo>
                <a:cubicBezTo>
                  <a:pt x="1888" y="13645"/>
                  <a:pt x="2349" y="12161"/>
                  <a:pt x="2835" y="10591"/>
                </a:cubicBezTo>
                <a:cubicBezTo>
                  <a:pt x="3454" y="8600"/>
                  <a:pt x="4088" y="6563"/>
                  <a:pt x="3813" y="3868"/>
                </a:cubicBezTo>
                <a:cubicBezTo>
                  <a:pt x="6723" y="6750"/>
                  <a:pt x="7759" y="10567"/>
                  <a:pt x="7759" y="10567"/>
                </a:cubicBezTo>
                <a:cubicBezTo>
                  <a:pt x="7759" y="10567"/>
                  <a:pt x="10468" y="7846"/>
                  <a:pt x="11196" y="6582"/>
                </a:cubicBezTo>
                <a:cubicBezTo>
                  <a:pt x="11755" y="7395"/>
                  <a:pt x="12267" y="10124"/>
                  <a:pt x="12267" y="12825"/>
                </a:cubicBezTo>
                <a:cubicBezTo>
                  <a:pt x="12267" y="12825"/>
                  <a:pt x="14773" y="11347"/>
                  <a:pt x="16653" y="9127"/>
                </a:cubicBezTo>
                <a:cubicBezTo>
                  <a:pt x="18632" y="11666"/>
                  <a:pt x="19346" y="14320"/>
                  <a:pt x="18566" y="16551"/>
                </a:cubicBezTo>
                <a:moveTo>
                  <a:pt x="16041" y="6075"/>
                </a:moveTo>
                <a:cubicBezTo>
                  <a:pt x="15982" y="7879"/>
                  <a:pt x="14088" y="9404"/>
                  <a:pt x="14088" y="9404"/>
                </a:cubicBezTo>
                <a:cubicBezTo>
                  <a:pt x="14088" y="6046"/>
                  <a:pt x="10380" y="3375"/>
                  <a:pt x="10380" y="3375"/>
                </a:cubicBezTo>
                <a:cubicBezTo>
                  <a:pt x="10380" y="3375"/>
                  <a:pt x="10330" y="5373"/>
                  <a:pt x="8452" y="7389"/>
                </a:cubicBezTo>
                <a:cubicBezTo>
                  <a:pt x="6574" y="2686"/>
                  <a:pt x="938" y="0"/>
                  <a:pt x="938" y="0"/>
                </a:cubicBezTo>
                <a:cubicBezTo>
                  <a:pt x="3756" y="7389"/>
                  <a:pt x="0" y="10076"/>
                  <a:pt x="0" y="15451"/>
                </a:cubicBezTo>
                <a:cubicBezTo>
                  <a:pt x="0" y="18604"/>
                  <a:pt x="3730" y="21599"/>
                  <a:pt x="9436" y="21599"/>
                </a:cubicBezTo>
                <a:cubicBezTo>
                  <a:pt x="17888" y="21599"/>
                  <a:pt x="19523" y="19379"/>
                  <a:pt x="20396" y="16878"/>
                </a:cubicBezTo>
                <a:cubicBezTo>
                  <a:pt x="21599" y="13436"/>
                  <a:pt x="19797" y="9432"/>
                  <a:pt x="16041" y="6075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5" name="AutoShape 31"/>
          <p:cNvSpPr/>
          <p:nvPr/>
        </p:nvSpPr>
        <p:spPr bwMode="auto">
          <a:xfrm>
            <a:off x="10202333" y="3965576"/>
            <a:ext cx="211667" cy="173567"/>
          </a:xfrm>
          <a:custGeom>
            <a:avLst/>
            <a:gdLst>
              <a:gd name="T0" fmla="*/ 10641 w 21282"/>
              <a:gd name="T1" fmla="*/ 10800 h 21600"/>
              <a:gd name="T2" fmla="*/ 10641 w 21282"/>
              <a:gd name="T3" fmla="*/ 10800 h 21600"/>
              <a:gd name="T4" fmla="*/ 10641 w 21282"/>
              <a:gd name="T5" fmla="*/ 10800 h 21600"/>
              <a:gd name="T6" fmla="*/ 10641 w 21282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82" h="21600">
                <a:moveTo>
                  <a:pt x="20698" y="5891"/>
                </a:moveTo>
                <a:lnTo>
                  <a:pt x="19424" y="7749"/>
                </a:lnTo>
                <a:cubicBezTo>
                  <a:pt x="17846" y="10064"/>
                  <a:pt x="16352" y="12259"/>
                  <a:pt x="12365" y="14784"/>
                </a:cubicBezTo>
                <a:cubicBezTo>
                  <a:pt x="11794" y="12631"/>
                  <a:pt x="11275" y="10259"/>
                  <a:pt x="11275" y="6631"/>
                </a:cubicBezTo>
                <a:lnTo>
                  <a:pt x="11275" y="3408"/>
                </a:lnTo>
                <a:lnTo>
                  <a:pt x="9000" y="7893"/>
                </a:lnTo>
                <a:cubicBezTo>
                  <a:pt x="8233" y="9421"/>
                  <a:pt x="7598" y="10690"/>
                  <a:pt x="6649" y="12373"/>
                </a:cubicBezTo>
                <a:cubicBezTo>
                  <a:pt x="5211" y="8296"/>
                  <a:pt x="4195" y="5281"/>
                  <a:pt x="3422" y="2545"/>
                </a:cubicBezTo>
                <a:lnTo>
                  <a:pt x="2705" y="0"/>
                </a:lnTo>
                <a:lnTo>
                  <a:pt x="1926" y="2847"/>
                </a:lnTo>
                <a:cubicBezTo>
                  <a:pt x="936" y="6469"/>
                  <a:pt x="0" y="9891"/>
                  <a:pt x="0" y="18771"/>
                </a:cubicBezTo>
                <a:cubicBezTo>
                  <a:pt x="0" y="19292"/>
                  <a:pt x="333" y="19714"/>
                  <a:pt x="749" y="19714"/>
                </a:cubicBezTo>
                <a:cubicBezTo>
                  <a:pt x="1162" y="19714"/>
                  <a:pt x="1499" y="19292"/>
                  <a:pt x="1499" y="18771"/>
                </a:cubicBezTo>
                <a:cubicBezTo>
                  <a:pt x="1499" y="11964"/>
                  <a:pt x="2037" y="8594"/>
                  <a:pt x="2758" y="5681"/>
                </a:cubicBezTo>
                <a:cubicBezTo>
                  <a:pt x="3537" y="8174"/>
                  <a:pt x="4520" y="11009"/>
                  <a:pt x="5812" y="14638"/>
                </a:cubicBezTo>
                <a:lnTo>
                  <a:pt x="6339" y="16117"/>
                </a:lnTo>
                <a:lnTo>
                  <a:pt x="7100" y="14811"/>
                </a:lnTo>
                <a:cubicBezTo>
                  <a:pt x="8344" y="12681"/>
                  <a:pt x="9085" y="11248"/>
                  <a:pt x="9896" y="9638"/>
                </a:cubicBezTo>
                <a:cubicBezTo>
                  <a:pt x="10133" y="12428"/>
                  <a:pt x="10681" y="14428"/>
                  <a:pt x="11223" y="16408"/>
                </a:cubicBezTo>
                <a:lnTo>
                  <a:pt x="11495" y="17404"/>
                </a:lnTo>
                <a:lnTo>
                  <a:pt x="12253" y="16953"/>
                </a:lnTo>
                <a:cubicBezTo>
                  <a:pt x="16306" y="14531"/>
                  <a:pt x="18203" y="12327"/>
                  <a:pt x="19708" y="10211"/>
                </a:cubicBezTo>
                <a:cubicBezTo>
                  <a:pt x="19942" y="13727"/>
                  <a:pt x="19573" y="17574"/>
                  <a:pt x="18698" y="20305"/>
                </a:cubicBezTo>
                <a:cubicBezTo>
                  <a:pt x="18543" y="20787"/>
                  <a:pt x="18730" y="21336"/>
                  <a:pt x="19114" y="21531"/>
                </a:cubicBezTo>
                <a:cubicBezTo>
                  <a:pt x="19204" y="21577"/>
                  <a:pt x="19301" y="21599"/>
                  <a:pt x="19395" y="21599"/>
                </a:cubicBezTo>
                <a:cubicBezTo>
                  <a:pt x="19690" y="21599"/>
                  <a:pt x="19972" y="21377"/>
                  <a:pt x="20089" y="21008"/>
                </a:cubicBezTo>
                <a:cubicBezTo>
                  <a:pt x="21251" y="17380"/>
                  <a:pt x="21600" y="12213"/>
                  <a:pt x="20976" y="7841"/>
                </a:cubicBezTo>
                <a:cubicBezTo>
                  <a:pt x="20976" y="7841"/>
                  <a:pt x="20698" y="5891"/>
                  <a:pt x="20698" y="5891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6" name="AutoShape 32"/>
          <p:cNvSpPr/>
          <p:nvPr/>
        </p:nvSpPr>
        <p:spPr bwMode="auto">
          <a:xfrm>
            <a:off x="9108017" y="3842809"/>
            <a:ext cx="480483" cy="419100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7" name="AutoShape 33"/>
          <p:cNvSpPr/>
          <p:nvPr/>
        </p:nvSpPr>
        <p:spPr bwMode="auto">
          <a:xfrm>
            <a:off x="8149167" y="3902076"/>
            <a:ext cx="480484" cy="300567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8" name="AutoShape 34"/>
          <p:cNvSpPr/>
          <p:nvPr/>
        </p:nvSpPr>
        <p:spPr bwMode="auto">
          <a:xfrm>
            <a:off x="8288151" y="3767095"/>
            <a:ext cx="33867" cy="112184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9" name="AutoShape 35"/>
          <p:cNvSpPr/>
          <p:nvPr/>
        </p:nvSpPr>
        <p:spPr bwMode="auto">
          <a:xfrm>
            <a:off x="8468067" y="3767095"/>
            <a:ext cx="33867" cy="112184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0" name="AutoShape 36"/>
          <p:cNvSpPr/>
          <p:nvPr/>
        </p:nvSpPr>
        <p:spPr bwMode="auto">
          <a:xfrm>
            <a:off x="8391867" y="3766037"/>
            <a:ext cx="35984" cy="114300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41" name="组合 17"/>
          <p:cNvGrpSpPr/>
          <p:nvPr/>
        </p:nvGrpSpPr>
        <p:grpSpPr bwMode="auto">
          <a:xfrm rot="-2700000">
            <a:off x="7192433" y="3812117"/>
            <a:ext cx="478367" cy="480483"/>
            <a:chOff x="5394325" y="2859088"/>
            <a:chExt cx="358775" cy="360362"/>
          </a:xfrm>
          <a:solidFill>
            <a:srgbClr val="16397B"/>
          </a:solidFill>
        </p:grpSpPr>
        <p:sp>
          <p:nvSpPr>
            <p:cNvPr id="42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3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4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5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6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7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51" name="AutoShape 46"/>
          <p:cNvSpPr/>
          <p:nvPr/>
        </p:nvSpPr>
        <p:spPr bwMode="auto">
          <a:xfrm>
            <a:off x="11023600" y="2902879"/>
            <a:ext cx="480484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2" name="AutoShape 47"/>
          <p:cNvSpPr/>
          <p:nvPr/>
        </p:nvSpPr>
        <p:spPr bwMode="auto">
          <a:xfrm>
            <a:off x="10066867" y="2902879"/>
            <a:ext cx="478367" cy="478367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9138252" y="2902619"/>
            <a:ext cx="419128" cy="478887"/>
            <a:chOff x="6853689" y="2141343"/>
            <a:chExt cx="314346" cy="359165"/>
          </a:xfrm>
          <a:solidFill>
            <a:srgbClr val="16397B"/>
          </a:solidFill>
        </p:grpSpPr>
        <p:sp>
          <p:nvSpPr>
            <p:cNvPr id="54" name="AutoShape 48"/>
            <p:cNvSpPr/>
            <p:nvPr/>
          </p:nvSpPr>
          <p:spPr bwMode="auto">
            <a:xfrm>
              <a:off x="6853689" y="2141343"/>
              <a:ext cx="314346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5" name="AutoShape 49"/>
            <p:cNvSpPr/>
            <p:nvPr/>
          </p:nvSpPr>
          <p:spPr bwMode="auto">
            <a:xfrm>
              <a:off x="7100498" y="2421922"/>
              <a:ext cx="22717" cy="221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6" name="AutoShape 50"/>
            <p:cNvSpPr/>
            <p:nvPr/>
          </p:nvSpPr>
          <p:spPr bwMode="auto">
            <a:xfrm>
              <a:off x="7100498" y="2354387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7" name="AutoShape 51"/>
            <p:cNvSpPr/>
            <p:nvPr/>
          </p:nvSpPr>
          <p:spPr bwMode="auto">
            <a:xfrm>
              <a:off x="7100498" y="2286850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58" name="AutoShape 52"/>
          <p:cNvSpPr/>
          <p:nvPr/>
        </p:nvSpPr>
        <p:spPr bwMode="auto">
          <a:xfrm>
            <a:off x="8149167" y="2902879"/>
            <a:ext cx="480484" cy="478367"/>
          </a:xfrm>
          <a:custGeom>
            <a:avLst/>
            <a:gdLst>
              <a:gd name="T0" fmla="+- 0 10800 87"/>
              <a:gd name="T1" fmla="*/ T0 w 21426"/>
              <a:gd name="T2" fmla="+- 0 10799 73"/>
              <a:gd name="T3" fmla="*/ 10799 h 21453"/>
              <a:gd name="T4" fmla="+- 0 10800 87"/>
              <a:gd name="T5" fmla="*/ T4 w 21426"/>
              <a:gd name="T6" fmla="+- 0 10799 73"/>
              <a:gd name="T7" fmla="*/ 10799 h 21453"/>
              <a:gd name="T8" fmla="+- 0 10800 87"/>
              <a:gd name="T9" fmla="*/ T8 w 21426"/>
              <a:gd name="T10" fmla="+- 0 10799 73"/>
              <a:gd name="T11" fmla="*/ 10799 h 21453"/>
              <a:gd name="T12" fmla="+- 0 10800 87"/>
              <a:gd name="T13" fmla="*/ T12 w 21426"/>
              <a:gd name="T14" fmla="+- 0 10799 73"/>
              <a:gd name="T15" fmla="*/ 10799 h 2145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26" h="21453">
                <a:moveTo>
                  <a:pt x="8034" y="20112"/>
                </a:moveTo>
                <a:cubicBezTo>
                  <a:pt x="5816" y="17892"/>
                  <a:pt x="3556" y="15628"/>
                  <a:pt x="1338" y="13408"/>
                </a:cubicBezTo>
                <a:cubicBezTo>
                  <a:pt x="3241" y="7240"/>
                  <a:pt x="11488" y="7509"/>
                  <a:pt x="13391" y="1341"/>
                </a:cubicBezTo>
                <a:cubicBezTo>
                  <a:pt x="15609" y="3560"/>
                  <a:pt x="17869" y="5825"/>
                  <a:pt x="20087" y="8045"/>
                </a:cubicBezTo>
                <a:cubicBezTo>
                  <a:pt x="18184" y="14212"/>
                  <a:pt x="9937" y="13944"/>
                  <a:pt x="8034" y="20112"/>
                </a:cubicBezTo>
                <a:moveTo>
                  <a:pt x="21034" y="7097"/>
                </a:moveTo>
                <a:lnTo>
                  <a:pt x="14338" y="393"/>
                </a:lnTo>
                <a:cubicBezTo>
                  <a:pt x="14006" y="60"/>
                  <a:pt x="13525" y="-73"/>
                  <a:pt x="13069" y="39"/>
                </a:cubicBezTo>
                <a:cubicBezTo>
                  <a:pt x="12828" y="98"/>
                  <a:pt x="12614" y="222"/>
                  <a:pt x="12444" y="393"/>
                </a:cubicBezTo>
                <a:cubicBezTo>
                  <a:pt x="12292" y="545"/>
                  <a:pt x="12177" y="733"/>
                  <a:pt x="12112" y="944"/>
                </a:cubicBezTo>
                <a:cubicBezTo>
                  <a:pt x="11808" y="1929"/>
                  <a:pt x="11283" y="2785"/>
                  <a:pt x="10507" y="3562"/>
                </a:cubicBezTo>
                <a:cubicBezTo>
                  <a:pt x="9471" y="4598"/>
                  <a:pt x="8121" y="5384"/>
                  <a:pt x="6693" y="6214"/>
                </a:cubicBezTo>
                <a:cubicBezTo>
                  <a:pt x="5177" y="7094"/>
                  <a:pt x="3611" y="8006"/>
                  <a:pt x="2328" y="9290"/>
                </a:cubicBezTo>
                <a:cubicBezTo>
                  <a:pt x="1237" y="10383"/>
                  <a:pt x="493" y="11600"/>
                  <a:pt x="59" y="13011"/>
                </a:cubicBezTo>
                <a:cubicBezTo>
                  <a:pt x="-87" y="13488"/>
                  <a:pt x="40" y="14004"/>
                  <a:pt x="391" y="14356"/>
                </a:cubicBezTo>
                <a:lnTo>
                  <a:pt x="7087" y="21060"/>
                </a:lnTo>
                <a:cubicBezTo>
                  <a:pt x="7419" y="21393"/>
                  <a:pt x="7900" y="21526"/>
                  <a:pt x="8356" y="21414"/>
                </a:cubicBezTo>
                <a:cubicBezTo>
                  <a:pt x="8597" y="21354"/>
                  <a:pt x="8811" y="21231"/>
                  <a:pt x="8981" y="21060"/>
                </a:cubicBezTo>
                <a:cubicBezTo>
                  <a:pt x="9133" y="20908"/>
                  <a:pt x="9248" y="20720"/>
                  <a:pt x="9314" y="20508"/>
                </a:cubicBezTo>
                <a:cubicBezTo>
                  <a:pt x="9617" y="19523"/>
                  <a:pt x="10142" y="18667"/>
                  <a:pt x="10918" y="17890"/>
                </a:cubicBezTo>
                <a:cubicBezTo>
                  <a:pt x="11954" y="16853"/>
                  <a:pt x="13304" y="16069"/>
                  <a:pt x="14733" y="15239"/>
                </a:cubicBezTo>
                <a:cubicBezTo>
                  <a:pt x="16248" y="14357"/>
                  <a:pt x="17814" y="13446"/>
                  <a:pt x="19097" y="12162"/>
                </a:cubicBezTo>
                <a:cubicBezTo>
                  <a:pt x="20188" y="11070"/>
                  <a:pt x="20932" y="9852"/>
                  <a:pt x="21366" y="8440"/>
                </a:cubicBezTo>
                <a:cubicBezTo>
                  <a:pt x="21512" y="7965"/>
                  <a:pt x="21385" y="7448"/>
                  <a:pt x="21034" y="7097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9" name="AutoShape 53"/>
          <p:cNvSpPr/>
          <p:nvPr/>
        </p:nvSpPr>
        <p:spPr bwMode="auto">
          <a:xfrm>
            <a:off x="8331200" y="3075387"/>
            <a:ext cx="129117" cy="133349"/>
          </a:xfrm>
          <a:custGeom>
            <a:avLst/>
            <a:gdLst>
              <a:gd name="T0" fmla="+- 0 10801 59"/>
              <a:gd name="T1" fmla="*/ T0 w 21484"/>
              <a:gd name="T2" fmla="+- 0 10799 41"/>
              <a:gd name="T3" fmla="*/ 10799 h 21516"/>
              <a:gd name="T4" fmla="+- 0 10801 59"/>
              <a:gd name="T5" fmla="*/ T4 w 21484"/>
              <a:gd name="T6" fmla="+- 0 10799 41"/>
              <a:gd name="T7" fmla="*/ 10799 h 21516"/>
              <a:gd name="T8" fmla="+- 0 10801 59"/>
              <a:gd name="T9" fmla="*/ T8 w 21484"/>
              <a:gd name="T10" fmla="+- 0 10799 41"/>
              <a:gd name="T11" fmla="*/ 10799 h 21516"/>
              <a:gd name="T12" fmla="+- 0 10801 59"/>
              <a:gd name="T13" fmla="*/ T12 w 21484"/>
              <a:gd name="T14" fmla="+- 0 10799 41"/>
              <a:gd name="T15" fmla="*/ 10799 h 2151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84" h="21516">
                <a:moveTo>
                  <a:pt x="17511" y="14987"/>
                </a:moveTo>
                <a:cubicBezTo>
                  <a:pt x="17287" y="15384"/>
                  <a:pt x="17032" y="15740"/>
                  <a:pt x="16731" y="16049"/>
                </a:cubicBezTo>
                <a:cubicBezTo>
                  <a:pt x="15340" y="14692"/>
                  <a:pt x="13947" y="13205"/>
                  <a:pt x="12559" y="11675"/>
                </a:cubicBezTo>
                <a:cubicBezTo>
                  <a:pt x="12912" y="11521"/>
                  <a:pt x="13287" y="11362"/>
                  <a:pt x="13689" y="11198"/>
                </a:cubicBezTo>
                <a:cubicBezTo>
                  <a:pt x="14092" y="11034"/>
                  <a:pt x="14494" y="10927"/>
                  <a:pt x="14895" y="10861"/>
                </a:cubicBezTo>
                <a:cubicBezTo>
                  <a:pt x="15308" y="10801"/>
                  <a:pt x="15715" y="10819"/>
                  <a:pt x="16122" y="10913"/>
                </a:cubicBezTo>
                <a:cubicBezTo>
                  <a:pt x="16527" y="11011"/>
                  <a:pt x="16909" y="11222"/>
                  <a:pt x="17262" y="11554"/>
                </a:cubicBezTo>
                <a:cubicBezTo>
                  <a:pt x="17612" y="11890"/>
                  <a:pt x="17835" y="12244"/>
                  <a:pt x="17923" y="12620"/>
                </a:cubicBezTo>
                <a:cubicBezTo>
                  <a:pt x="18020" y="13004"/>
                  <a:pt x="18025" y="13392"/>
                  <a:pt x="17958" y="13789"/>
                </a:cubicBezTo>
                <a:cubicBezTo>
                  <a:pt x="17883" y="14187"/>
                  <a:pt x="17738" y="14585"/>
                  <a:pt x="17511" y="14987"/>
                </a:cubicBezTo>
                <a:moveTo>
                  <a:pt x="5799" y="10193"/>
                </a:moveTo>
                <a:cubicBezTo>
                  <a:pt x="5096" y="10221"/>
                  <a:pt x="4482" y="9996"/>
                  <a:pt x="3946" y="9496"/>
                </a:cubicBezTo>
                <a:cubicBezTo>
                  <a:pt x="3717" y="9285"/>
                  <a:pt x="3558" y="9028"/>
                  <a:pt x="3461" y="8724"/>
                </a:cubicBezTo>
                <a:cubicBezTo>
                  <a:pt x="3359" y="8420"/>
                  <a:pt x="3326" y="8088"/>
                  <a:pt x="3366" y="7723"/>
                </a:cubicBezTo>
                <a:cubicBezTo>
                  <a:pt x="3397" y="7363"/>
                  <a:pt x="3509" y="6989"/>
                  <a:pt x="3703" y="6610"/>
                </a:cubicBezTo>
                <a:cubicBezTo>
                  <a:pt x="3889" y="6231"/>
                  <a:pt x="4160" y="5852"/>
                  <a:pt x="4510" y="5487"/>
                </a:cubicBezTo>
                <a:cubicBezTo>
                  <a:pt x="5768" y="6694"/>
                  <a:pt x="7022" y="8018"/>
                  <a:pt x="8282" y="9388"/>
                </a:cubicBezTo>
                <a:cubicBezTo>
                  <a:pt x="7330" y="9893"/>
                  <a:pt x="6501" y="10164"/>
                  <a:pt x="5799" y="10193"/>
                </a:cubicBezTo>
                <a:moveTo>
                  <a:pt x="19678" y="8570"/>
                </a:moveTo>
                <a:cubicBezTo>
                  <a:pt x="18868" y="7915"/>
                  <a:pt x="18055" y="7470"/>
                  <a:pt x="17235" y="7250"/>
                </a:cubicBezTo>
                <a:cubicBezTo>
                  <a:pt x="16421" y="7031"/>
                  <a:pt x="15603" y="6942"/>
                  <a:pt x="14779" y="6998"/>
                </a:cubicBezTo>
                <a:cubicBezTo>
                  <a:pt x="13964" y="7059"/>
                  <a:pt x="13130" y="7236"/>
                  <a:pt x="12296" y="7545"/>
                </a:cubicBezTo>
                <a:cubicBezTo>
                  <a:pt x="11462" y="7859"/>
                  <a:pt x="10625" y="8200"/>
                  <a:pt x="9782" y="8593"/>
                </a:cubicBezTo>
                <a:cubicBezTo>
                  <a:pt x="8448" y="7115"/>
                  <a:pt x="7114" y="5658"/>
                  <a:pt x="5778" y="4299"/>
                </a:cubicBezTo>
                <a:cubicBezTo>
                  <a:pt x="6382" y="3775"/>
                  <a:pt x="6963" y="3509"/>
                  <a:pt x="7526" y="3490"/>
                </a:cubicBezTo>
                <a:cubicBezTo>
                  <a:pt x="8088" y="3467"/>
                  <a:pt x="8631" y="3523"/>
                  <a:pt x="9145" y="3649"/>
                </a:cubicBezTo>
                <a:cubicBezTo>
                  <a:pt x="9669" y="3775"/>
                  <a:pt x="10149" y="3883"/>
                  <a:pt x="10590" y="3967"/>
                </a:cubicBezTo>
                <a:cubicBezTo>
                  <a:pt x="11038" y="4051"/>
                  <a:pt x="11424" y="3958"/>
                  <a:pt x="11765" y="3682"/>
                </a:cubicBezTo>
                <a:cubicBezTo>
                  <a:pt x="12123" y="3382"/>
                  <a:pt x="12321" y="2994"/>
                  <a:pt x="12351" y="2526"/>
                </a:cubicBezTo>
                <a:cubicBezTo>
                  <a:pt x="12376" y="2054"/>
                  <a:pt x="12189" y="1596"/>
                  <a:pt x="11782" y="1147"/>
                </a:cubicBezTo>
                <a:cubicBezTo>
                  <a:pt x="11258" y="569"/>
                  <a:pt x="10630" y="216"/>
                  <a:pt x="9872" y="85"/>
                </a:cubicBezTo>
                <a:cubicBezTo>
                  <a:pt x="9126" y="-41"/>
                  <a:pt x="8358" y="-30"/>
                  <a:pt x="7564" y="136"/>
                </a:cubicBezTo>
                <a:cubicBezTo>
                  <a:pt x="6780" y="309"/>
                  <a:pt x="6032" y="595"/>
                  <a:pt x="5324" y="997"/>
                </a:cubicBezTo>
                <a:cubicBezTo>
                  <a:pt x="4617" y="1399"/>
                  <a:pt x="4048" y="1811"/>
                  <a:pt x="3626" y="2213"/>
                </a:cubicBezTo>
                <a:cubicBezTo>
                  <a:pt x="3464" y="2066"/>
                  <a:pt x="3302" y="1918"/>
                  <a:pt x="3141" y="1773"/>
                </a:cubicBezTo>
                <a:cubicBezTo>
                  <a:pt x="2963" y="1614"/>
                  <a:pt x="2739" y="1530"/>
                  <a:pt x="2471" y="1535"/>
                </a:cubicBezTo>
                <a:cubicBezTo>
                  <a:pt x="2200" y="1535"/>
                  <a:pt x="1977" y="1647"/>
                  <a:pt x="1793" y="1853"/>
                </a:cubicBezTo>
                <a:cubicBezTo>
                  <a:pt x="1615" y="2054"/>
                  <a:pt x="1530" y="2288"/>
                  <a:pt x="1565" y="2536"/>
                </a:cubicBezTo>
                <a:cubicBezTo>
                  <a:pt x="1589" y="2793"/>
                  <a:pt x="1696" y="2989"/>
                  <a:pt x="1880" y="3139"/>
                </a:cubicBezTo>
                <a:cubicBezTo>
                  <a:pt x="2044" y="3270"/>
                  <a:pt x="2203" y="3401"/>
                  <a:pt x="2364" y="3537"/>
                </a:cubicBezTo>
                <a:cubicBezTo>
                  <a:pt x="1731" y="4276"/>
                  <a:pt x="1207" y="5094"/>
                  <a:pt x="795" y="5957"/>
                </a:cubicBezTo>
                <a:cubicBezTo>
                  <a:pt x="378" y="6820"/>
                  <a:pt x="130" y="7676"/>
                  <a:pt x="37" y="8509"/>
                </a:cubicBezTo>
                <a:cubicBezTo>
                  <a:pt x="-59" y="9346"/>
                  <a:pt x="33" y="10113"/>
                  <a:pt x="298" y="10824"/>
                </a:cubicBezTo>
                <a:cubicBezTo>
                  <a:pt x="566" y="11540"/>
                  <a:pt x="1056" y="12148"/>
                  <a:pt x="1774" y="12723"/>
                </a:cubicBezTo>
                <a:cubicBezTo>
                  <a:pt x="2942" y="13658"/>
                  <a:pt x="4321" y="14056"/>
                  <a:pt x="5915" y="13967"/>
                </a:cubicBezTo>
                <a:cubicBezTo>
                  <a:pt x="7507" y="13874"/>
                  <a:pt x="9223" y="13415"/>
                  <a:pt x="11064" y="12461"/>
                </a:cubicBezTo>
                <a:cubicBezTo>
                  <a:pt x="12532" y="14093"/>
                  <a:pt x="14002" y="15716"/>
                  <a:pt x="15470" y="17223"/>
                </a:cubicBezTo>
                <a:cubicBezTo>
                  <a:pt x="14849" y="17728"/>
                  <a:pt x="14305" y="18018"/>
                  <a:pt x="13826" y="18111"/>
                </a:cubicBezTo>
                <a:cubicBezTo>
                  <a:pt x="13344" y="18210"/>
                  <a:pt x="12917" y="18200"/>
                  <a:pt x="12530" y="18088"/>
                </a:cubicBezTo>
                <a:cubicBezTo>
                  <a:pt x="12142" y="17971"/>
                  <a:pt x="11782" y="17803"/>
                  <a:pt x="11455" y="17587"/>
                </a:cubicBezTo>
                <a:cubicBezTo>
                  <a:pt x="11125" y="17368"/>
                  <a:pt x="10799" y="17181"/>
                  <a:pt x="10474" y="17026"/>
                </a:cubicBezTo>
                <a:cubicBezTo>
                  <a:pt x="10154" y="16872"/>
                  <a:pt x="9823" y="16788"/>
                  <a:pt x="9486" y="16783"/>
                </a:cubicBezTo>
                <a:cubicBezTo>
                  <a:pt x="9145" y="16778"/>
                  <a:pt x="8785" y="16937"/>
                  <a:pt x="8388" y="17265"/>
                </a:cubicBezTo>
                <a:cubicBezTo>
                  <a:pt x="7981" y="17606"/>
                  <a:pt x="7777" y="18004"/>
                  <a:pt x="7777" y="18453"/>
                </a:cubicBezTo>
                <a:cubicBezTo>
                  <a:pt x="7777" y="18897"/>
                  <a:pt x="7991" y="19351"/>
                  <a:pt x="8408" y="19809"/>
                </a:cubicBezTo>
                <a:cubicBezTo>
                  <a:pt x="8830" y="20268"/>
                  <a:pt x="9379" y="20651"/>
                  <a:pt x="10042" y="20955"/>
                </a:cubicBezTo>
                <a:cubicBezTo>
                  <a:pt x="10708" y="21259"/>
                  <a:pt x="11455" y="21451"/>
                  <a:pt x="12279" y="21502"/>
                </a:cubicBezTo>
                <a:cubicBezTo>
                  <a:pt x="13103" y="21559"/>
                  <a:pt x="13970" y="21437"/>
                  <a:pt x="14886" y="21109"/>
                </a:cubicBezTo>
                <a:cubicBezTo>
                  <a:pt x="15807" y="20787"/>
                  <a:pt x="16721" y="20202"/>
                  <a:pt x="17617" y="19332"/>
                </a:cubicBezTo>
                <a:cubicBezTo>
                  <a:pt x="18051" y="19739"/>
                  <a:pt x="18489" y="20127"/>
                  <a:pt x="18921" y="20501"/>
                </a:cubicBezTo>
                <a:cubicBezTo>
                  <a:pt x="19107" y="20656"/>
                  <a:pt x="19328" y="20731"/>
                  <a:pt x="19601" y="20712"/>
                </a:cubicBezTo>
                <a:cubicBezTo>
                  <a:pt x="19861" y="20703"/>
                  <a:pt x="20090" y="20586"/>
                  <a:pt x="20269" y="20375"/>
                </a:cubicBezTo>
                <a:cubicBezTo>
                  <a:pt x="20455" y="20160"/>
                  <a:pt x="20532" y="19921"/>
                  <a:pt x="20503" y="19674"/>
                </a:cubicBezTo>
                <a:cubicBezTo>
                  <a:pt x="20477" y="19421"/>
                  <a:pt x="20371" y="19229"/>
                  <a:pt x="20192" y="19089"/>
                </a:cubicBezTo>
                <a:cubicBezTo>
                  <a:pt x="19755" y="18752"/>
                  <a:pt x="19321" y="18397"/>
                  <a:pt x="18884" y="18022"/>
                </a:cubicBezTo>
                <a:cubicBezTo>
                  <a:pt x="19626" y="17143"/>
                  <a:pt x="20221" y="16217"/>
                  <a:pt x="20664" y="15300"/>
                </a:cubicBezTo>
                <a:cubicBezTo>
                  <a:pt x="21103" y="14379"/>
                  <a:pt x="21367" y="13490"/>
                  <a:pt x="21453" y="12667"/>
                </a:cubicBezTo>
                <a:cubicBezTo>
                  <a:pt x="21540" y="11839"/>
                  <a:pt x="21439" y="11091"/>
                  <a:pt x="21159" y="10412"/>
                </a:cubicBezTo>
                <a:cubicBezTo>
                  <a:pt x="20880" y="9725"/>
                  <a:pt x="20386" y="9135"/>
                  <a:pt x="19678" y="857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0" name="AutoShape 54"/>
          <p:cNvSpPr/>
          <p:nvPr/>
        </p:nvSpPr>
        <p:spPr bwMode="auto">
          <a:xfrm>
            <a:off x="8247043" y="3103961"/>
            <a:ext cx="74084" cy="76200"/>
          </a:xfrm>
          <a:custGeom>
            <a:avLst/>
            <a:gdLst>
              <a:gd name="T0" fmla="+- 0 10791 197"/>
              <a:gd name="T1" fmla="*/ T0 w 21188"/>
              <a:gd name="T2" fmla="+- 0 10794 193"/>
              <a:gd name="T3" fmla="*/ 10794 h 21203"/>
              <a:gd name="T4" fmla="+- 0 10791 197"/>
              <a:gd name="T5" fmla="*/ T4 w 21188"/>
              <a:gd name="T6" fmla="+- 0 10794 193"/>
              <a:gd name="T7" fmla="*/ 10794 h 21203"/>
              <a:gd name="T8" fmla="+- 0 10791 197"/>
              <a:gd name="T9" fmla="*/ T8 w 21188"/>
              <a:gd name="T10" fmla="+- 0 10794 193"/>
              <a:gd name="T11" fmla="*/ 10794 h 21203"/>
              <a:gd name="T12" fmla="+- 0 10791 197"/>
              <a:gd name="T13" fmla="*/ T12 w 21188"/>
              <a:gd name="T14" fmla="+- 0 10794 193"/>
              <a:gd name="T15" fmla="*/ 10794 h 2120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8" h="21203">
                <a:moveTo>
                  <a:pt x="17615" y="468"/>
                </a:moveTo>
                <a:lnTo>
                  <a:pt x="17606" y="468"/>
                </a:lnTo>
                <a:cubicBezTo>
                  <a:pt x="14870" y="2476"/>
                  <a:pt x="12200" y="4590"/>
                  <a:pt x="9727" y="6958"/>
                </a:cubicBezTo>
                <a:cubicBezTo>
                  <a:pt x="7348" y="9227"/>
                  <a:pt x="5200" y="11619"/>
                  <a:pt x="3329" y="14060"/>
                </a:cubicBezTo>
                <a:lnTo>
                  <a:pt x="341" y="17962"/>
                </a:lnTo>
                <a:lnTo>
                  <a:pt x="350" y="17970"/>
                </a:lnTo>
                <a:cubicBezTo>
                  <a:pt x="-197" y="18786"/>
                  <a:pt x="-106" y="19880"/>
                  <a:pt x="638" y="20590"/>
                </a:cubicBezTo>
                <a:cubicBezTo>
                  <a:pt x="1491" y="21407"/>
                  <a:pt x="2889" y="21407"/>
                  <a:pt x="3746" y="20590"/>
                </a:cubicBezTo>
                <a:cubicBezTo>
                  <a:pt x="3877" y="20460"/>
                  <a:pt x="3984" y="20321"/>
                  <a:pt x="4069" y="20174"/>
                </a:cubicBezTo>
                <a:lnTo>
                  <a:pt x="6867" y="16517"/>
                </a:lnTo>
                <a:cubicBezTo>
                  <a:pt x="8601" y="14255"/>
                  <a:pt x="10606" y="12027"/>
                  <a:pt x="12824" y="9913"/>
                </a:cubicBezTo>
                <a:cubicBezTo>
                  <a:pt x="15281" y="7570"/>
                  <a:pt x="17557" y="5758"/>
                  <a:pt x="20329" y="3749"/>
                </a:cubicBezTo>
                <a:lnTo>
                  <a:pt x="20321" y="3741"/>
                </a:lnTo>
                <a:cubicBezTo>
                  <a:pt x="20400" y="3684"/>
                  <a:pt x="20473" y="3635"/>
                  <a:pt x="20543" y="3570"/>
                </a:cubicBezTo>
                <a:cubicBezTo>
                  <a:pt x="21402" y="2753"/>
                  <a:pt x="21402" y="1427"/>
                  <a:pt x="20543" y="606"/>
                </a:cubicBezTo>
                <a:cubicBezTo>
                  <a:pt x="19742" y="-161"/>
                  <a:pt x="18472" y="-193"/>
                  <a:pt x="17615" y="468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1" name="AutoShape 55"/>
          <p:cNvSpPr/>
          <p:nvPr/>
        </p:nvSpPr>
        <p:spPr bwMode="auto">
          <a:xfrm>
            <a:off x="8488248" y="3070349"/>
            <a:ext cx="74084" cy="76200"/>
          </a:xfrm>
          <a:custGeom>
            <a:avLst/>
            <a:gdLst>
              <a:gd name="T0" fmla="+- 0 10803 213"/>
              <a:gd name="T1" fmla="*/ T0 w 21180"/>
              <a:gd name="T2" fmla="+- 0 10801 203"/>
              <a:gd name="T3" fmla="*/ 10801 h 21196"/>
              <a:gd name="T4" fmla="+- 0 10803 213"/>
              <a:gd name="T5" fmla="*/ T4 w 21180"/>
              <a:gd name="T6" fmla="+- 0 10801 203"/>
              <a:gd name="T7" fmla="*/ 10801 h 21196"/>
              <a:gd name="T8" fmla="+- 0 10803 213"/>
              <a:gd name="T9" fmla="*/ T8 w 21180"/>
              <a:gd name="T10" fmla="+- 0 10801 203"/>
              <a:gd name="T11" fmla="*/ 10801 h 21196"/>
              <a:gd name="T12" fmla="+- 0 10803 213"/>
              <a:gd name="T13" fmla="*/ T12 w 21180"/>
              <a:gd name="T14" fmla="+- 0 10801 203"/>
              <a:gd name="T15" fmla="*/ 10801 h 2119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0" h="21196">
                <a:moveTo>
                  <a:pt x="8372" y="11356"/>
                </a:moveTo>
                <a:cubicBezTo>
                  <a:pt x="6122" y="13508"/>
                  <a:pt x="3675" y="15444"/>
                  <a:pt x="1144" y="17292"/>
                </a:cubicBezTo>
                <a:cubicBezTo>
                  <a:pt x="963" y="17388"/>
                  <a:pt x="786" y="17493"/>
                  <a:pt x="637" y="17645"/>
                </a:cubicBezTo>
                <a:cubicBezTo>
                  <a:pt x="-213" y="18457"/>
                  <a:pt x="-213" y="19774"/>
                  <a:pt x="637" y="20585"/>
                </a:cubicBezTo>
                <a:cubicBezTo>
                  <a:pt x="1464" y="21380"/>
                  <a:pt x="2796" y="21397"/>
                  <a:pt x="3652" y="20641"/>
                </a:cubicBezTo>
                <a:lnTo>
                  <a:pt x="3665" y="20649"/>
                </a:lnTo>
                <a:cubicBezTo>
                  <a:pt x="6364" y="18673"/>
                  <a:pt x="8988" y="16581"/>
                  <a:pt x="11419" y="14263"/>
                </a:cubicBezTo>
                <a:cubicBezTo>
                  <a:pt x="13759" y="12030"/>
                  <a:pt x="15873" y="9685"/>
                  <a:pt x="17715" y="7283"/>
                </a:cubicBezTo>
                <a:lnTo>
                  <a:pt x="20663" y="3427"/>
                </a:lnTo>
                <a:lnTo>
                  <a:pt x="20654" y="3419"/>
                </a:lnTo>
                <a:cubicBezTo>
                  <a:pt x="21386" y="2600"/>
                  <a:pt x="21357" y="1379"/>
                  <a:pt x="20541" y="608"/>
                </a:cubicBezTo>
                <a:cubicBezTo>
                  <a:pt x="19697" y="-203"/>
                  <a:pt x="18323" y="-203"/>
                  <a:pt x="17468" y="608"/>
                </a:cubicBezTo>
                <a:cubicBezTo>
                  <a:pt x="17313" y="760"/>
                  <a:pt x="17197" y="937"/>
                  <a:pt x="17094" y="1114"/>
                </a:cubicBezTo>
                <a:lnTo>
                  <a:pt x="14228" y="4857"/>
                </a:lnTo>
                <a:cubicBezTo>
                  <a:pt x="12526" y="7090"/>
                  <a:pt x="10552" y="9275"/>
                  <a:pt x="8372" y="11356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7192416" y="2902619"/>
            <a:ext cx="478887" cy="478887"/>
            <a:chOff x="5394312" y="2141343"/>
            <a:chExt cx="359165" cy="359165"/>
          </a:xfrm>
          <a:solidFill>
            <a:srgbClr val="16397B"/>
          </a:solidFill>
        </p:grpSpPr>
        <p:sp>
          <p:nvSpPr>
            <p:cNvPr id="63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4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5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66" name="AutoShape 59"/>
          <p:cNvSpPr/>
          <p:nvPr/>
        </p:nvSpPr>
        <p:spPr bwMode="auto">
          <a:xfrm>
            <a:off x="6233584" y="2902879"/>
            <a:ext cx="480483" cy="478367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7" name="AutoShape 60"/>
          <p:cNvSpPr/>
          <p:nvPr/>
        </p:nvSpPr>
        <p:spPr bwMode="auto">
          <a:xfrm>
            <a:off x="11250084" y="2029884"/>
            <a:ext cx="29633" cy="317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8" name="AutoShape 61"/>
          <p:cNvSpPr/>
          <p:nvPr/>
        </p:nvSpPr>
        <p:spPr bwMode="auto">
          <a:xfrm>
            <a:off x="11250084" y="2211917"/>
            <a:ext cx="29633" cy="275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9" name="AutoShape 62"/>
          <p:cNvSpPr/>
          <p:nvPr/>
        </p:nvSpPr>
        <p:spPr bwMode="auto">
          <a:xfrm>
            <a:off x="11159067" y="2120900"/>
            <a:ext cx="29633" cy="296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0" name="AutoShape 63"/>
          <p:cNvSpPr/>
          <p:nvPr/>
        </p:nvSpPr>
        <p:spPr bwMode="auto">
          <a:xfrm>
            <a:off x="11338984" y="2120900"/>
            <a:ext cx="29633" cy="296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1" name="AutoShape 64"/>
          <p:cNvSpPr/>
          <p:nvPr/>
        </p:nvSpPr>
        <p:spPr bwMode="auto">
          <a:xfrm>
            <a:off x="11188700" y="2180167"/>
            <a:ext cx="29633" cy="31751"/>
          </a:xfrm>
          <a:custGeom>
            <a:avLst/>
            <a:gdLst>
              <a:gd name="T0" fmla="+- 0 10802 965"/>
              <a:gd name="T1" fmla="*/ T0 w 19675"/>
              <a:gd name="T2" fmla="+- 0 10800 961"/>
              <a:gd name="T3" fmla="*/ 10800 h 19678"/>
              <a:gd name="T4" fmla="+- 0 10802 965"/>
              <a:gd name="T5" fmla="*/ T4 w 19675"/>
              <a:gd name="T6" fmla="+- 0 10800 961"/>
              <a:gd name="T7" fmla="*/ 10800 h 19678"/>
              <a:gd name="T8" fmla="+- 0 10802 965"/>
              <a:gd name="T9" fmla="*/ T8 w 19675"/>
              <a:gd name="T10" fmla="+- 0 10800 961"/>
              <a:gd name="T11" fmla="*/ 10800 h 19678"/>
              <a:gd name="T12" fmla="+- 0 10802 965"/>
              <a:gd name="T13" fmla="*/ T12 w 19675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5" h="19678">
                <a:moveTo>
                  <a:pt x="2894" y="2882"/>
                </a:moveTo>
                <a:cubicBezTo>
                  <a:pt x="-965" y="6725"/>
                  <a:pt x="-965" y="12952"/>
                  <a:pt x="2894" y="16795"/>
                </a:cubicBezTo>
                <a:cubicBezTo>
                  <a:pt x="6734" y="20638"/>
                  <a:pt x="12935" y="20638"/>
                  <a:pt x="16794" y="16795"/>
                </a:cubicBezTo>
                <a:cubicBezTo>
                  <a:pt x="20634" y="12952"/>
                  <a:pt x="20634" y="6725"/>
                  <a:pt x="16794" y="2882"/>
                </a:cubicBezTo>
                <a:cubicBezTo>
                  <a:pt x="12935" y="-961"/>
                  <a:pt x="6734" y="-961"/>
                  <a:pt x="2894" y="2882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2" name="AutoShape 65"/>
          <p:cNvSpPr/>
          <p:nvPr/>
        </p:nvSpPr>
        <p:spPr bwMode="auto">
          <a:xfrm>
            <a:off x="11188700" y="2061633"/>
            <a:ext cx="29633" cy="29633"/>
          </a:xfrm>
          <a:custGeom>
            <a:avLst/>
            <a:gdLst>
              <a:gd name="T0" fmla="+- 0 10801 962"/>
              <a:gd name="T1" fmla="*/ T0 w 19678"/>
              <a:gd name="T2" fmla="+- 0 10801 965"/>
              <a:gd name="T3" fmla="*/ 10801 h 19673"/>
              <a:gd name="T4" fmla="+- 0 10801 962"/>
              <a:gd name="T5" fmla="*/ T4 w 19678"/>
              <a:gd name="T6" fmla="+- 0 10801 965"/>
              <a:gd name="T7" fmla="*/ 10801 h 19673"/>
              <a:gd name="T8" fmla="+- 0 10801 962"/>
              <a:gd name="T9" fmla="*/ T8 w 19678"/>
              <a:gd name="T10" fmla="+- 0 10801 965"/>
              <a:gd name="T11" fmla="*/ 10801 h 19673"/>
              <a:gd name="T12" fmla="+- 0 10801 962"/>
              <a:gd name="T13" fmla="*/ T12 w 19678"/>
              <a:gd name="T14" fmla="+- 0 10801 965"/>
              <a:gd name="T15" fmla="*/ 10801 h 1967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3">
                <a:moveTo>
                  <a:pt x="2897" y="2894"/>
                </a:moveTo>
                <a:cubicBezTo>
                  <a:pt x="-962" y="6734"/>
                  <a:pt x="-962" y="12935"/>
                  <a:pt x="2877" y="16785"/>
                </a:cubicBezTo>
                <a:cubicBezTo>
                  <a:pt x="6737" y="20635"/>
                  <a:pt x="12938" y="20635"/>
                  <a:pt x="16797" y="16785"/>
                </a:cubicBezTo>
                <a:cubicBezTo>
                  <a:pt x="20638" y="12935"/>
                  <a:pt x="20638" y="6734"/>
                  <a:pt x="16797" y="2894"/>
                </a:cubicBezTo>
                <a:cubicBezTo>
                  <a:pt x="12938" y="-965"/>
                  <a:pt x="6737" y="-965"/>
                  <a:pt x="2897" y="2894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3" name="AutoShape 66"/>
          <p:cNvSpPr/>
          <p:nvPr/>
        </p:nvSpPr>
        <p:spPr bwMode="auto">
          <a:xfrm>
            <a:off x="11309351" y="2180167"/>
            <a:ext cx="29633" cy="31751"/>
          </a:xfrm>
          <a:custGeom>
            <a:avLst/>
            <a:gdLst>
              <a:gd name="T0" fmla="+- 0 10800 961"/>
              <a:gd name="T1" fmla="*/ T0 w 19678"/>
              <a:gd name="T2" fmla="+- 0 10800 961"/>
              <a:gd name="T3" fmla="*/ 10800 h 19678"/>
              <a:gd name="T4" fmla="+- 0 10800 961"/>
              <a:gd name="T5" fmla="*/ T4 w 19678"/>
              <a:gd name="T6" fmla="+- 0 10800 961"/>
              <a:gd name="T7" fmla="*/ 10800 h 19678"/>
              <a:gd name="T8" fmla="+- 0 10800 961"/>
              <a:gd name="T9" fmla="*/ T8 w 19678"/>
              <a:gd name="T10" fmla="+- 0 10800 961"/>
              <a:gd name="T11" fmla="*/ 10800 h 19678"/>
              <a:gd name="T12" fmla="+- 0 10800 961"/>
              <a:gd name="T13" fmla="*/ T12 w 19678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8">
                <a:moveTo>
                  <a:pt x="2882" y="2882"/>
                </a:moveTo>
                <a:cubicBezTo>
                  <a:pt x="-961" y="6725"/>
                  <a:pt x="-961" y="12952"/>
                  <a:pt x="2882" y="16795"/>
                </a:cubicBezTo>
                <a:cubicBezTo>
                  <a:pt x="6725" y="20638"/>
                  <a:pt x="12952" y="20638"/>
                  <a:pt x="16795" y="16795"/>
                </a:cubicBezTo>
                <a:cubicBezTo>
                  <a:pt x="20639" y="12952"/>
                  <a:pt x="20639" y="6725"/>
                  <a:pt x="16795" y="2882"/>
                </a:cubicBezTo>
                <a:cubicBezTo>
                  <a:pt x="12952" y="-961"/>
                  <a:pt x="6725" y="-961"/>
                  <a:pt x="2882" y="2882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4" name="AutoShape 67"/>
          <p:cNvSpPr/>
          <p:nvPr/>
        </p:nvSpPr>
        <p:spPr bwMode="auto">
          <a:xfrm>
            <a:off x="11114617" y="1896533"/>
            <a:ext cx="328083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818" y="16200"/>
                </a:moveTo>
                <a:cubicBezTo>
                  <a:pt x="5486" y="16200"/>
                  <a:pt x="1963" y="13776"/>
                  <a:pt x="1963" y="10800"/>
                </a:cubicBezTo>
                <a:cubicBezTo>
                  <a:pt x="1963" y="7821"/>
                  <a:pt x="5486" y="5400"/>
                  <a:pt x="9818" y="5400"/>
                </a:cubicBezTo>
                <a:cubicBezTo>
                  <a:pt x="14148" y="5400"/>
                  <a:pt x="17672" y="7821"/>
                  <a:pt x="17672" y="10800"/>
                </a:cubicBezTo>
                <a:cubicBezTo>
                  <a:pt x="17672" y="13776"/>
                  <a:pt x="14148" y="16200"/>
                  <a:pt x="9818" y="16200"/>
                </a:cubicBezTo>
                <a:moveTo>
                  <a:pt x="13745" y="20249"/>
                </a:moveTo>
                <a:lnTo>
                  <a:pt x="5890" y="20249"/>
                </a:lnTo>
                <a:lnTo>
                  <a:pt x="4909" y="16613"/>
                </a:lnTo>
                <a:cubicBezTo>
                  <a:pt x="6358" y="17192"/>
                  <a:pt x="8019" y="17549"/>
                  <a:pt x="9818" y="17549"/>
                </a:cubicBezTo>
                <a:cubicBezTo>
                  <a:pt x="11614" y="17549"/>
                  <a:pt x="13277" y="17192"/>
                  <a:pt x="14727" y="16613"/>
                </a:cubicBezTo>
                <a:cubicBezTo>
                  <a:pt x="14727" y="16613"/>
                  <a:pt x="13745" y="20249"/>
                  <a:pt x="13745" y="20249"/>
                </a:cubicBezTo>
                <a:close/>
                <a:moveTo>
                  <a:pt x="5992" y="1350"/>
                </a:moveTo>
                <a:lnTo>
                  <a:pt x="13847" y="1350"/>
                </a:lnTo>
                <a:lnTo>
                  <a:pt x="14828" y="4985"/>
                </a:lnTo>
                <a:cubicBezTo>
                  <a:pt x="13379" y="4406"/>
                  <a:pt x="11718" y="4050"/>
                  <a:pt x="9919" y="4050"/>
                </a:cubicBezTo>
                <a:cubicBezTo>
                  <a:pt x="8123" y="4050"/>
                  <a:pt x="6460" y="4406"/>
                  <a:pt x="5010" y="4985"/>
                </a:cubicBezTo>
                <a:cubicBezTo>
                  <a:pt x="5010" y="4985"/>
                  <a:pt x="5992" y="1350"/>
                  <a:pt x="5992" y="1350"/>
                </a:cubicBezTo>
                <a:close/>
                <a:moveTo>
                  <a:pt x="19636" y="9450"/>
                </a:moveTo>
                <a:cubicBezTo>
                  <a:pt x="19567" y="9450"/>
                  <a:pt x="19509" y="9472"/>
                  <a:pt x="19442" y="9477"/>
                </a:cubicBezTo>
                <a:cubicBezTo>
                  <a:pt x="19101" y="8298"/>
                  <a:pt x="18294" y="7245"/>
                  <a:pt x="17187" y="6376"/>
                </a:cubicBezTo>
                <a:lnTo>
                  <a:pt x="15778" y="1102"/>
                </a:lnTo>
                <a:cubicBezTo>
                  <a:pt x="15605" y="464"/>
                  <a:pt x="14794" y="0"/>
                  <a:pt x="13847" y="0"/>
                </a:cubicBezTo>
                <a:lnTo>
                  <a:pt x="5992" y="0"/>
                </a:lnTo>
                <a:cubicBezTo>
                  <a:pt x="5047" y="0"/>
                  <a:pt x="4236" y="464"/>
                  <a:pt x="4061" y="1102"/>
                </a:cubicBezTo>
                <a:lnTo>
                  <a:pt x="2686" y="6198"/>
                </a:lnTo>
                <a:cubicBezTo>
                  <a:pt x="1037" y="7405"/>
                  <a:pt x="0" y="9012"/>
                  <a:pt x="0" y="10800"/>
                </a:cubicBezTo>
                <a:cubicBezTo>
                  <a:pt x="0" y="12542"/>
                  <a:pt x="995" y="14110"/>
                  <a:pt x="2573" y="15307"/>
                </a:cubicBezTo>
                <a:lnTo>
                  <a:pt x="3959" y="20496"/>
                </a:lnTo>
                <a:cubicBezTo>
                  <a:pt x="4132" y="21135"/>
                  <a:pt x="4943" y="21599"/>
                  <a:pt x="5890" y="21599"/>
                </a:cubicBezTo>
                <a:lnTo>
                  <a:pt x="13745" y="21599"/>
                </a:lnTo>
                <a:cubicBezTo>
                  <a:pt x="14690" y="21599"/>
                  <a:pt x="15501" y="21135"/>
                  <a:pt x="15676" y="20496"/>
                </a:cubicBezTo>
                <a:lnTo>
                  <a:pt x="17074" y="15311"/>
                </a:lnTo>
                <a:cubicBezTo>
                  <a:pt x="18242" y="14426"/>
                  <a:pt x="19089" y="13340"/>
                  <a:pt x="19442" y="12122"/>
                </a:cubicBezTo>
                <a:cubicBezTo>
                  <a:pt x="19509" y="12127"/>
                  <a:pt x="19567" y="12150"/>
                  <a:pt x="19636" y="12150"/>
                </a:cubicBezTo>
                <a:cubicBezTo>
                  <a:pt x="20719" y="12150"/>
                  <a:pt x="21600" y="11544"/>
                  <a:pt x="21600" y="10800"/>
                </a:cubicBezTo>
                <a:cubicBezTo>
                  <a:pt x="21600" y="10053"/>
                  <a:pt x="20719" y="9450"/>
                  <a:pt x="19636" y="945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5" name="AutoShape 68"/>
          <p:cNvSpPr/>
          <p:nvPr/>
        </p:nvSpPr>
        <p:spPr bwMode="auto">
          <a:xfrm>
            <a:off x="11250084" y="2061633"/>
            <a:ext cx="88900" cy="91017"/>
          </a:xfrm>
          <a:custGeom>
            <a:avLst/>
            <a:gdLst>
              <a:gd name="T0" fmla="*/ 10740 w 21481"/>
              <a:gd name="T1" fmla="+- 0 10860 120"/>
              <a:gd name="T2" fmla="*/ 10860 h 21480"/>
              <a:gd name="T3" fmla="*/ 10740 w 21481"/>
              <a:gd name="T4" fmla="+- 0 10860 120"/>
              <a:gd name="T5" fmla="*/ 10860 h 21480"/>
              <a:gd name="T6" fmla="*/ 10740 w 21481"/>
              <a:gd name="T7" fmla="+- 0 10860 120"/>
              <a:gd name="T8" fmla="*/ 10860 h 21480"/>
              <a:gd name="T9" fmla="*/ 10740 w 21481"/>
              <a:gd name="T10" fmla="+- 0 10860 120"/>
              <a:gd name="T11" fmla="*/ 10860 h 214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481" h="21480">
                <a:moveTo>
                  <a:pt x="21127" y="346"/>
                </a:moveTo>
                <a:cubicBezTo>
                  <a:pt x="20697" y="-82"/>
                  <a:pt x="20002" y="-120"/>
                  <a:pt x="19516" y="270"/>
                </a:cubicBezTo>
                <a:lnTo>
                  <a:pt x="1055" y="15432"/>
                </a:lnTo>
                <a:cubicBezTo>
                  <a:pt x="375" y="16113"/>
                  <a:pt x="0" y="17012"/>
                  <a:pt x="0" y="17972"/>
                </a:cubicBezTo>
                <a:cubicBezTo>
                  <a:pt x="0" y="18902"/>
                  <a:pt x="361" y="19783"/>
                  <a:pt x="1027" y="20446"/>
                </a:cubicBezTo>
                <a:cubicBezTo>
                  <a:pt x="1694" y="21103"/>
                  <a:pt x="2583" y="21473"/>
                  <a:pt x="3542" y="21479"/>
                </a:cubicBezTo>
                <a:cubicBezTo>
                  <a:pt x="4431" y="21473"/>
                  <a:pt x="5354" y="21144"/>
                  <a:pt x="6028" y="20495"/>
                </a:cubicBezTo>
                <a:lnTo>
                  <a:pt x="12598" y="12627"/>
                </a:lnTo>
                <a:lnTo>
                  <a:pt x="21224" y="1935"/>
                </a:lnTo>
                <a:cubicBezTo>
                  <a:pt x="21600" y="1462"/>
                  <a:pt x="21558" y="771"/>
                  <a:pt x="21127" y="346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76" name="Group 69"/>
          <p:cNvGrpSpPr/>
          <p:nvPr/>
        </p:nvGrpSpPr>
        <p:grpSpPr>
          <a:xfrm>
            <a:off x="10066555" y="1986608"/>
            <a:ext cx="478887" cy="449417"/>
            <a:chOff x="10074275" y="1647825"/>
            <a:chExt cx="464344" cy="435769"/>
          </a:xfrm>
          <a:solidFill>
            <a:srgbClr val="16397B"/>
          </a:solidFill>
        </p:grpSpPr>
        <p:sp>
          <p:nvSpPr>
            <p:cNvPr id="77" name="AutoShape 69"/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8" name="AutoShape 70"/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9" name="AutoShape 71"/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0" name="AutoShape 72"/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1" name="AutoShape 73"/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2" name="AutoShape 74"/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3" name="AutoShape 75"/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4" name="AutoShape 76"/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5" name="AutoShape 77"/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86" name="AutoShape 78"/>
          <p:cNvSpPr/>
          <p:nvPr/>
        </p:nvSpPr>
        <p:spPr bwMode="auto">
          <a:xfrm>
            <a:off x="9122833" y="1896533"/>
            <a:ext cx="448733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18900"/>
                </a:moveTo>
                <a:cubicBezTo>
                  <a:pt x="20160" y="19643"/>
                  <a:pt x="19513" y="20249"/>
                  <a:pt x="18720" y="20249"/>
                </a:cubicBezTo>
                <a:lnTo>
                  <a:pt x="2880" y="20249"/>
                </a:lnTo>
                <a:cubicBezTo>
                  <a:pt x="2086" y="20249"/>
                  <a:pt x="1440" y="19643"/>
                  <a:pt x="1440" y="18900"/>
                </a:cubicBezTo>
                <a:lnTo>
                  <a:pt x="1440" y="2700"/>
                </a:lnTo>
                <a:cubicBezTo>
                  <a:pt x="1440" y="1955"/>
                  <a:pt x="2086" y="1350"/>
                  <a:pt x="2880" y="1350"/>
                </a:cubicBezTo>
                <a:lnTo>
                  <a:pt x="18720" y="1350"/>
                </a:lnTo>
                <a:cubicBezTo>
                  <a:pt x="19513" y="1350"/>
                  <a:pt x="20160" y="1955"/>
                  <a:pt x="20160" y="2700"/>
                </a:cubicBezTo>
                <a:cubicBezTo>
                  <a:pt x="20160" y="2700"/>
                  <a:pt x="20160" y="18900"/>
                  <a:pt x="20160" y="18900"/>
                </a:cubicBezTo>
                <a:close/>
                <a:moveTo>
                  <a:pt x="18720" y="0"/>
                </a:moveTo>
                <a:lnTo>
                  <a:pt x="2880" y="0"/>
                </a:lnTo>
                <a:cubicBezTo>
                  <a:pt x="1289" y="0"/>
                  <a:pt x="0" y="1208"/>
                  <a:pt x="0" y="2700"/>
                </a:cubicBezTo>
                <a:lnTo>
                  <a:pt x="0" y="18900"/>
                </a:lnTo>
                <a:cubicBezTo>
                  <a:pt x="0" y="20391"/>
                  <a:pt x="1289" y="21599"/>
                  <a:pt x="2880" y="21599"/>
                </a:cubicBezTo>
                <a:lnTo>
                  <a:pt x="18720" y="21599"/>
                </a:lnTo>
                <a:cubicBezTo>
                  <a:pt x="20310" y="21599"/>
                  <a:pt x="21599" y="20391"/>
                  <a:pt x="21599" y="18900"/>
                </a:cubicBezTo>
                <a:lnTo>
                  <a:pt x="21599" y="2700"/>
                </a:lnTo>
                <a:cubicBezTo>
                  <a:pt x="21599" y="1208"/>
                  <a:pt x="20310" y="0"/>
                  <a:pt x="1872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87" name="AutoShape 79"/>
          <p:cNvSpPr/>
          <p:nvPr/>
        </p:nvSpPr>
        <p:spPr bwMode="auto">
          <a:xfrm>
            <a:off x="9184217" y="1955800"/>
            <a:ext cx="328083" cy="300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18" y="20519"/>
                </a:moveTo>
                <a:lnTo>
                  <a:pt x="14053" y="16248"/>
                </a:lnTo>
                <a:lnTo>
                  <a:pt x="16690" y="12959"/>
                </a:lnTo>
                <a:lnTo>
                  <a:pt x="20618" y="17689"/>
                </a:lnTo>
                <a:lnTo>
                  <a:pt x="20618" y="20519"/>
                </a:lnTo>
                <a:cubicBezTo>
                  <a:pt x="20618" y="20519"/>
                  <a:pt x="17418" y="20519"/>
                  <a:pt x="17418" y="20519"/>
                </a:cubicBezTo>
                <a:close/>
                <a:moveTo>
                  <a:pt x="981" y="11446"/>
                </a:moveTo>
                <a:lnTo>
                  <a:pt x="4909" y="6479"/>
                </a:lnTo>
                <a:lnTo>
                  <a:pt x="12828" y="16353"/>
                </a:lnTo>
                <a:lnTo>
                  <a:pt x="13398" y="17064"/>
                </a:lnTo>
                <a:lnTo>
                  <a:pt x="16109" y="20519"/>
                </a:lnTo>
                <a:lnTo>
                  <a:pt x="981" y="20519"/>
                </a:lnTo>
                <a:cubicBezTo>
                  <a:pt x="981" y="20519"/>
                  <a:pt x="981" y="11446"/>
                  <a:pt x="981" y="11446"/>
                </a:cubicBezTo>
                <a:close/>
                <a:moveTo>
                  <a:pt x="20618" y="1080"/>
                </a:moveTo>
                <a:lnTo>
                  <a:pt x="20618" y="16058"/>
                </a:lnTo>
                <a:lnTo>
                  <a:pt x="17427" y="12244"/>
                </a:lnTo>
                <a:cubicBezTo>
                  <a:pt x="17240" y="12012"/>
                  <a:pt x="16972" y="11879"/>
                  <a:pt x="16690" y="11879"/>
                </a:cubicBezTo>
                <a:cubicBezTo>
                  <a:pt x="16409" y="11879"/>
                  <a:pt x="16141" y="12012"/>
                  <a:pt x="15954" y="12244"/>
                </a:cubicBezTo>
                <a:lnTo>
                  <a:pt x="13399" y="15432"/>
                </a:lnTo>
                <a:lnTo>
                  <a:pt x="5645" y="5764"/>
                </a:lnTo>
                <a:cubicBezTo>
                  <a:pt x="5458" y="5532"/>
                  <a:pt x="5190" y="5400"/>
                  <a:pt x="4909" y="5400"/>
                </a:cubicBezTo>
                <a:cubicBezTo>
                  <a:pt x="4627" y="5400"/>
                  <a:pt x="4359" y="5532"/>
                  <a:pt x="4172" y="5764"/>
                </a:cubicBezTo>
                <a:lnTo>
                  <a:pt x="981" y="9812"/>
                </a:lnTo>
                <a:lnTo>
                  <a:pt x="981" y="1080"/>
                </a:lnTo>
                <a:cubicBezTo>
                  <a:pt x="981" y="1080"/>
                  <a:pt x="20618" y="1080"/>
                  <a:pt x="20618" y="1080"/>
                </a:cubicBezTo>
                <a:close/>
                <a:moveTo>
                  <a:pt x="20618" y="0"/>
                </a:moveTo>
                <a:lnTo>
                  <a:pt x="981" y="0"/>
                </a:lnTo>
                <a:cubicBezTo>
                  <a:pt x="439" y="0"/>
                  <a:pt x="0" y="483"/>
                  <a:pt x="0" y="1080"/>
                </a:cubicBezTo>
                <a:lnTo>
                  <a:pt x="0" y="20519"/>
                </a:lnTo>
                <a:cubicBezTo>
                  <a:pt x="0" y="21116"/>
                  <a:pt x="439" y="21599"/>
                  <a:pt x="981" y="21599"/>
                </a:cubicBezTo>
                <a:lnTo>
                  <a:pt x="20618" y="21599"/>
                </a:lnTo>
                <a:cubicBezTo>
                  <a:pt x="21160" y="21599"/>
                  <a:pt x="21600" y="21116"/>
                  <a:pt x="21600" y="20519"/>
                </a:cubicBezTo>
                <a:lnTo>
                  <a:pt x="21600" y="1080"/>
                </a:lnTo>
                <a:cubicBezTo>
                  <a:pt x="21600" y="483"/>
                  <a:pt x="21160" y="0"/>
                  <a:pt x="20618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88" name="AutoShape 80"/>
          <p:cNvSpPr/>
          <p:nvPr/>
        </p:nvSpPr>
        <p:spPr bwMode="auto">
          <a:xfrm>
            <a:off x="9362017" y="2002367"/>
            <a:ext cx="91016" cy="889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3600"/>
                </a:moveTo>
                <a:cubicBezTo>
                  <a:pt x="14769" y="3600"/>
                  <a:pt x="17999" y="6827"/>
                  <a:pt x="17999" y="10800"/>
                </a:cubicBezTo>
                <a:cubicBezTo>
                  <a:pt x="17999" y="14769"/>
                  <a:pt x="14769" y="18000"/>
                  <a:pt x="10800" y="18000"/>
                </a:cubicBezTo>
                <a:cubicBezTo>
                  <a:pt x="6830" y="18000"/>
                  <a:pt x="3600" y="14769"/>
                  <a:pt x="3600" y="10800"/>
                </a:cubicBezTo>
                <a:cubicBezTo>
                  <a:pt x="3600" y="6827"/>
                  <a:pt x="6830" y="3600"/>
                  <a:pt x="10800" y="3600"/>
                </a:cubicBezTo>
                <a:moveTo>
                  <a:pt x="10800" y="21599"/>
                </a:moveTo>
                <a:cubicBezTo>
                  <a:pt x="16766" y="21599"/>
                  <a:pt x="21600" y="16762"/>
                  <a:pt x="21600" y="10800"/>
                </a:cubicBezTo>
                <a:cubicBezTo>
                  <a:pt x="21600" y="4833"/>
                  <a:pt x="16766" y="0"/>
                  <a:pt x="10800" y="0"/>
                </a:cubicBezTo>
                <a:cubicBezTo>
                  <a:pt x="4833" y="0"/>
                  <a:pt x="0" y="4833"/>
                  <a:pt x="0" y="10800"/>
                </a:cubicBezTo>
                <a:cubicBezTo>
                  <a:pt x="0" y="16762"/>
                  <a:pt x="4833" y="21599"/>
                  <a:pt x="10800" y="2159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89" name="Group 82"/>
          <p:cNvGrpSpPr/>
          <p:nvPr/>
        </p:nvGrpSpPr>
        <p:grpSpPr>
          <a:xfrm>
            <a:off x="8150191" y="1896531"/>
            <a:ext cx="478887" cy="478887"/>
            <a:chOff x="8216107" y="1647825"/>
            <a:chExt cx="464344" cy="464344"/>
          </a:xfrm>
          <a:solidFill>
            <a:srgbClr val="16397B"/>
          </a:solidFill>
        </p:grpSpPr>
        <p:sp>
          <p:nvSpPr>
            <p:cNvPr id="90" name="AutoShape 81"/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1" name="AutoShape 82"/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92" name="AutoShape 83"/>
          <p:cNvSpPr/>
          <p:nvPr/>
        </p:nvSpPr>
        <p:spPr bwMode="auto">
          <a:xfrm>
            <a:off x="7192433" y="1970617"/>
            <a:ext cx="478367" cy="3153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93" name="组合 162"/>
          <p:cNvGrpSpPr/>
          <p:nvPr/>
        </p:nvGrpSpPr>
        <p:grpSpPr bwMode="auto">
          <a:xfrm>
            <a:off x="6233584" y="1896533"/>
            <a:ext cx="480483" cy="478367"/>
            <a:chOff x="4675188" y="1422400"/>
            <a:chExt cx="360362" cy="358775"/>
          </a:xfrm>
          <a:solidFill>
            <a:srgbClr val="16397B"/>
          </a:solidFill>
        </p:grpSpPr>
        <p:sp>
          <p:nvSpPr>
            <p:cNvPr id="94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5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6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7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8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9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0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1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2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3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4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5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6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287433" y="4777317"/>
            <a:ext cx="330200" cy="478367"/>
            <a:chOff x="3965575" y="3582988"/>
            <a:chExt cx="247650" cy="358775"/>
          </a:xfrm>
          <a:solidFill>
            <a:srgbClr val="16397B"/>
          </a:solidFill>
        </p:grpSpPr>
        <p:sp>
          <p:nvSpPr>
            <p:cNvPr id="108" name="AutoShape 97"/>
            <p:cNvSpPr/>
            <p:nvPr/>
          </p:nvSpPr>
          <p:spPr bwMode="auto">
            <a:xfrm>
              <a:off x="3965575" y="3582988"/>
              <a:ext cx="2476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9" name="AutoShape 98"/>
            <p:cNvSpPr/>
            <p:nvPr/>
          </p:nvSpPr>
          <p:spPr bwMode="auto">
            <a:xfrm>
              <a:off x="4067175" y="36163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0" name="AutoShape 99"/>
            <p:cNvSpPr/>
            <p:nvPr/>
          </p:nvSpPr>
          <p:spPr bwMode="auto">
            <a:xfrm>
              <a:off x="4078288" y="3897313"/>
              <a:ext cx="22225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11" name="AutoShape 100"/>
          <p:cNvSpPr/>
          <p:nvPr/>
        </p:nvSpPr>
        <p:spPr bwMode="auto">
          <a:xfrm>
            <a:off x="4286251" y="4777317"/>
            <a:ext cx="419100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2" name="AutoShape 101"/>
          <p:cNvSpPr/>
          <p:nvPr/>
        </p:nvSpPr>
        <p:spPr bwMode="auto">
          <a:xfrm>
            <a:off x="3297767" y="4806951"/>
            <a:ext cx="478367" cy="419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3" name="AutoShape 102"/>
          <p:cNvSpPr/>
          <p:nvPr/>
        </p:nvSpPr>
        <p:spPr bwMode="auto">
          <a:xfrm>
            <a:off x="3357033" y="4866217"/>
            <a:ext cx="366184" cy="268816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4" name="AutoShape 103"/>
          <p:cNvSpPr/>
          <p:nvPr/>
        </p:nvSpPr>
        <p:spPr bwMode="auto">
          <a:xfrm>
            <a:off x="2415117" y="4881033"/>
            <a:ext cx="171449" cy="1121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60" y="0"/>
                </a:moveTo>
                <a:cubicBezTo>
                  <a:pt x="9461" y="0"/>
                  <a:pt x="0" y="9233"/>
                  <a:pt x="0" y="20160"/>
                </a:cubicBezTo>
                <a:cubicBezTo>
                  <a:pt x="0" y="20954"/>
                  <a:pt x="420" y="21600"/>
                  <a:pt x="939" y="21600"/>
                </a:cubicBezTo>
                <a:cubicBezTo>
                  <a:pt x="1457" y="21600"/>
                  <a:pt x="1878" y="20954"/>
                  <a:pt x="1878" y="20160"/>
                </a:cubicBezTo>
                <a:cubicBezTo>
                  <a:pt x="1878" y="10956"/>
                  <a:pt x="10655" y="2880"/>
                  <a:pt x="20660" y="2880"/>
                </a:cubicBezTo>
                <a:cubicBezTo>
                  <a:pt x="21179" y="2880"/>
                  <a:pt x="21600" y="2234"/>
                  <a:pt x="21600" y="1440"/>
                </a:cubicBezTo>
                <a:cubicBezTo>
                  <a:pt x="21600" y="645"/>
                  <a:pt x="21179" y="0"/>
                  <a:pt x="2066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5" name="AutoShape 104"/>
          <p:cNvSpPr/>
          <p:nvPr/>
        </p:nvSpPr>
        <p:spPr bwMode="auto">
          <a:xfrm>
            <a:off x="2338917" y="4806951"/>
            <a:ext cx="478367" cy="419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971"/>
                </a:moveTo>
                <a:cubicBezTo>
                  <a:pt x="10181" y="16971"/>
                  <a:pt x="9546" y="16918"/>
                  <a:pt x="8912" y="16811"/>
                </a:cubicBezTo>
                <a:cubicBezTo>
                  <a:pt x="8847" y="16800"/>
                  <a:pt x="8781" y="16794"/>
                  <a:pt x="8716" y="16794"/>
                </a:cubicBezTo>
                <a:cubicBezTo>
                  <a:pt x="8315" y="16794"/>
                  <a:pt x="7931" y="16999"/>
                  <a:pt x="7673" y="17359"/>
                </a:cubicBezTo>
                <a:cubicBezTo>
                  <a:pt x="7384" y="17761"/>
                  <a:pt x="6563" y="18657"/>
                  <a:pt x="5591" y="19318"/>
                </a:cubicBezTo>
                <a:cubicBezTo>
                  <a:pt x="5854" y="18628"/>
                  <a:pt x="6060" y="17853"/>
                  <a:pt x="6074" y="17056"/>
                </a:cubicBezTo>
                <a:cubicBezTo>
                  <a:pt x="6078" y="17006"/>
                  <a:pt x="6080" y="16956"/>
                  <a:pt x="6080" y="16914"/>
                </a:cubicBezTo>
                <a:cubicBezTo>
                  <a:pt x="6080" y="16334"/>
                  <a:pt x="5796" y="15803"/>
                  <a:pt x="5344" y="15540"/>
                </a:cubicBezTo>
                <a:cubicBezTo>
                  <a:pt x="2843" y="14080"/>
                  <a:pt x="1349" y="11731"/>
                  <a:pt x="1349" y="9257"/>
                </a:cubicBezTo>
                <a:cubicBezTo>
                  <a:pt x="1349" y="5003"/>
                  <a:pt x="5588" y="1542"/>
                  <a:pt x="10800" y="1542"/>
                </a:cubicBezTo>
                <a:cubicBezTo>
                  <a:pt x="16011" y="1542"/>
                  <a:pt x="20249" y="5003"/>
                  <a:pt x="20249" y="9257"/>
                </a:cubicBezTo>
                <a:cubicBezTo>
                  <a:pt x="20249" y="13510"/>
                  <a:pt x="16011" y="16971"/>
                  <a:pt x="10800" y="16971"/>
                </a:cubicBezTo>
                <a:moveTo>
                  <a:pt x="10800" y="0"/>
                </a:moveTo>
                <a:cubicBezTo>
                  <a:pt x="4835" y="0"/>
                  <a:pt x="0" y="4144"/>
                  <a:pt x="0" y="9257"/>
                </a:cubicBezTo>
                <a:cubicBezTo>
                  <a:pt x="0" y="12440"/>
                  <a:pt x="1875" y="15248"/>
                  <a:pt x="4730" y="16914"/>
                </a:cubicBezTo>
                <a:cubicBezTo>
                  <a:pt x="4730" y="16935"/>
                  <a:pt x="4724" y="16949"/>
                  <a:pt x="4724" y="16971"/>
                </a:cubicBezTo>
                <a:cubicBezTo>
                  <a:pt x="4724" y="18354"/>
                  <a:pt x="3821" y="19843"/>
                  <a:pt x="3423" y="20625"/>
                </a:cubicBezTo>
                <a:lnTo>
                  <a:pt x="3425" y="20625"/>
                </a:lnTo>
                <a:cubicBezTo>
                  <a:pt x="3393" y="20709"/>
                  <a:pt x="3374" y="20802"/>
                  <a:pt x="3374" y="20900"/>
                </a:cubicBezTo>
                <a:cubicBezTo>
                  <a:pt x="3374" y="21287"/>
                  <a:pt x="3648" y="21600"/>
                  <a:pt x="3986" y="21600"/>
                </a:cubicBezTo>
                <a:cubicBezTo>
                  <a:pt x="4049" y="21600"/>
                  <a:pt x="4161" y="21580"/>
                  <a:pt x="4158" y="21590"/>
                </a:cubicBezTo>
                <a:cubicBezTo>
                  <a:pt x="6268" y="21195"/>
                  <a:pt x="8255" y="18979"/>
                  <a:pt x="8716" y="18338"/>
                </a:cubicBezTo>
                <a:cubicBezTo>
                  <a:pt x="9391" y="18451"/>
                  <a:pt x="10086" y="18514"/>
                  <a:pt x="10800" y="18514"/>
                </a:cubicBezTo>
                <a:cubicBezTo>
                  <a:pt x="16764" y="18514"/>
                  <a:pt x="21600" y="14369"/>
                  <a:pt x="21600" y="9257"/>
                </a:cubicBezTo>
                <a:cubicBezTo>
                  <a:pt x="21600" y="4144"/>
                  <a:pt x="16764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6" name="AutoShape 105"/>
          <p:cNvSpPr/>
          <p:nvPr/>
        </p:nvSpPr>
        <p:spPr bwMode="auto">
          <a:xfrm>
            <a:off x="1380067" y="4866217"/>
            <a:ext cx="478367" cy="300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9438"/>
                </a:moveTo>
                <a:cubicBezTo>
                  <a:pt x="7005" y="19438"/>
                  <a:pt x="3289" y="15988"/>
                  <a:pt x="1437" y="10797"/>
                </a:cubicBezTo>
                <a:cubicBezTo>
                  <a:pt x="3298" y="5598"/>
                  <a:pt x="7009" y="2161"/>
                  <a:pt x="10800" y="2161"/>
                </a:cubicBezTo>
                <a:cubicBezTo>
                  <a:pt x="14595" y="2161"/>
                  <a:pt x="18310" y="5611"/>
                  <a:pt x="20162" y="10802"/>
                </a:cubicBezTo>
                <a:cubicBezTo>
                  <a:pt x="18301" y="16000"/>
                  <a:pt x="14590" y="19438"/>
                  <a:pt x="10800" y="19438"/>
                </a:cubicBezTo>
                <a:moveTo>
                  <a:pt x="21576" y="10561"/>
                </a:moveTo>
                <a:cubicBezTo>
                  <a:pt x="21569" y="10516"/>
                  <a:pt x="21573" y="10467"/>
                  <a:pt x="21562" y="10423"/>
                </a:cubicBezTo>
                <a:cubicBezTo>
                  <a:pt x="21558" y="10406"/>
                  <a:pt x="21548" y="10395"/>
                  <a:pt x="21544" y="10378"/>
                </a:cubicBezTo>
                <a:cubicBezTo>
                  <a:pt x="21537" y="10352"/>
                  <a:pt x="21539" y="10322"/>
                  <a:pt x="21530" y="10297"/>
                </a:cubicBezTo>
                <a:cubicBezTo>
                  <a:pt x="19569" y="4298"/>
                  <a:pt x="15302" y="0"/>
                  <a:pt x="10800" y="0"/>
                </a:cubicBezTo>
                <a:cubicBezTo>
                  <a:pt x="6297" y="0"/>
                  <a:pt x="2030" y="4290"/>
                  <a:pt x="69" y="10290"/>
                </a:cubicBezTo>
                <a:cubicBezTo>
                  <a:pt x="61" y="10316"/>
                  <a:pt x="62" y="10344"/>
                  <a:pt x="55" y="10370"/>
                </a:cubicBezTo>
                <a:cubicBezTo>
                  <a:pt x="51" y="10387"/>
                  <a:pt x="41" y="10398"/>
                  <a:pt x="37" y="10415"/>
                </a:cubicBezTo>
                <a:cubicBezTo>
                  <a:pt x="26" y="10459"/>
                  <a:pt x="30" y="10508"/>
                  <a:pt x="24" y="10554"/>
                </a:cubicBezTo>
                <a:cubicBezTo>
                  <a:pt x="12" y="10635"/>
                  <a:pt x="0" y="10714"/>
                  <a:pt x="0" y="10796"/>
                </a:cubicBezTo>
                <a:cubicBezTo>
                  <a:pt x="0" y="10878"/>
                  <a:pt x="12" y="10955"/>
                  <a:pt x="24" y="11038"/>
                </a:cubicBezTo>
                <a:cubicBezTo>
                  <a:pt x="30" y="11083"/>
                  <a:pt x="26" y="11131"/>
                  <a:pt x="37" y="11175"/>
                </a:cubicBezTo>
                <a:cubicBezTo>
                  <a:pt x="41" y="11193"/>
                  <a:pt x="51" y="11204"/>
                  <a:pt x="55" y="11220"/>
                </a:cubicBezTo>
                <a:cubicBezTo>
                  <a:pt x="62" y="11247"/>
                  <a:pt x="61" y="11276"/>
                  <a:pt x="69" y="11302"/>
                </a:cubicBezTo>
                <a:cubicBezTo>
                  <a:pt x="2030" y="17300"/>
                  <a:pt x="6297" y="21599"/>
                  <a:pt x="10800" y="21599"/>
                </a:cubicBezTo>
                <a:cubicBezTo>
                  <a:pt x="15302" y="21599"/>
                  <a:pt x="19569" y="17308"/>
                  <a:pt x="21530" y="11309"/>
                </a:cubicBezTo>
                <a:cubicBezTo>
                  <a:pt x="21539" y="11283"/>
                  <a:pt x="21537" y="11255"/>
                  <a:pt x="21544" y="11228"/>
                </a:cubicBezTo>
                <a:cubicBezTo>
                  <a:pt x="21548" y="11212"/>
                  <a:pt x="21558" y="11201"/>
                  <a:pt x="21562" y="11183"/>
                </a:cubicBezTo>
                <a:cubicBezTo>
                  <a:pt x="21573" y="11139"/>
                  <a:pt x="21569" y="11089"/>
                  <a:pt x="21576" y="11044"/>
                </a:cubicBezTo>
                <a:cubicBezTo>
                  <a:pt x="21587" y="10963"/>
                  <a:pt x="21599" y="10885"/>
                  <a:pt x="21599" y="10803"/>
                </a:cubicBezTo>
                <a:cubicBezTo>
                  <a:pt x="21599" y="10721"/>
                  <a:pt x="21587" y="10642"/>
                  <a:pt x="21576" y="10561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7" name="AutoShape 106"/>
          <p:cNvSpPr/>
          <p:nvPr/>
        </p:nvSpPr>
        <p:spPr bwMode="auto">
          <a:xfrm>
            <a:off x="1559984" y="4957233"/>
            <a:ext cx="67733" cy="656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202" y="0"/>
                </a:moveTo>
                <a:cubicBezTo>
                  <a:pt x="19193" y="0"/>
                  <a:pt x="19183" y="4"/>
                  <a:pt x="19174" y="4"/>
                </a:cubicBezTo>
                <a:cubicBezTo>
                  <a:pt x="8585" y="23"/>
                  <a:pt x="0" y="8607"/>
                  <a:pt x="0" y="19198"/>
                </a:cubicBezTo>
                <a:cubicBezTo>
                  <a:pt x="0" y="20523"/>
                  <a:pt x="1076" y="21600"/>
                  <a:pt x="2402" y="21600"/>
                </a:cubicBezTo>
                <a:cubicBezTo>
                  <a:pt x="3722" y="21600"/>
                  <a:pt x="4799" y="20523"/>
                  <a:pt x="4799" y="19198"/>
                </a:cubicBezTo>
                <a:cubicBezTo>
                  <a:pt x="4799" y="11262"/>
                  <a:pt x="11262" y="4803"/>
                  <a:pt x="19202" y="4803"/>
                </a:cubicBezTo>
                <a:lnTo>
                  <a:pt x="19202" y="4798"/>
                </a:lnTo>
                <a:cubicBezTo>
                  <a:pt x="20523" y="4798"/>
                  <a:pt x="21599" y="3721"/>
                  <a:pt x="21599" y="2401"/>
                </a:cubicBezTo>
                <a:cubicBezTo>
                  <a:pt x="21599" y="1076"/>
                  <a:pt x="20523" y="0"/>
                  <a:pt x="19202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8" name="AutoShape 107"/>
          <p:cNvSpPr/>
          <p:nvPr/>
        </p:nvSpPr>
        <p:spPr bwMode="auto">
          <a:xfrm>
            <a:off x="1515533" y="4910667"/>
            <a:ext cx="209551" cy="2095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0057"/>
                </a:moveTo>
                <a:cubicBezTo>
                  <a:pt x="5694" y="20057"/>
                  <a:pt x="1542" y="15905"/>
                  <a:pt x="1542" y="10800"/>
                </a:cubicBezTo>
                <a:cubicBezTo>
                  <a:pt x="1542" y="5694"/>
                  <a:pt x="5694" y="1542"/>
                  <a:pt x="10800" y="1542"/>
                </a:cubicBezTo>
                <a:cubicBezTo>
                  <a:pt x="15905" y="1542"/>
                  <a:pt x="20057" y="5694"/>
                  <a:pt x="20057" y="10800"/>
                </a:cubicBezTo>
                <a:cubicBezTo>
                  <a:pt x="20057" y="15905"/>
                  <a:pt x="15905" y="20057"/>
                  <a:pt x="10800" y="20057"/>
                </a:cubicBezTo>
                <a:moveTo>
                  <a:pt x="10800" y="0"/>
                </a:moveTo>
                <a:cubicBezTo>
                  <a:pt x="4834" y="0"/>
                  <a:pt x="0" y="4834"/>
                  <a:pt x="0" y="10800"/>
                </a:cubicBezTo>
                <a:cubicBezTo>
                  <a:pt x="0" y="16765"/>
                  <a:pt x="4834" y="21600"/>
                  <a:pt x="10800" y="21600"/>
                </a:cubicBezTo>
                <a:cubicBezTo>
                  <a:pt x="16765" y="21600"/>
                  <a:pt x="21599" y="16765"/>
                  <a:pt x="21599" y="10800"/>
                </a:cubicBezTo>
                <a:cubicBezTo>
                  <a:pt x="21599" y="4834"/>
                  <a:pt x="16765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9" name="AutoShape 108"/>
          <p:cNvSpPr/>
          <p:nvPr/>
        </p:nvSpPr>
        <p:spPr bwMode="auto">
          <a:xfrm>
            <a:off x="571500" y="4866217"/>
            <a:ext cx="179917" cy="1799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800"/>
                </a:moveTo>
                <a:cubicBezTo>
                  <a:pt x="15764" y="1800"/>
                  <a:pt x="19800" y="5835"/>
                  <a:pt x="19800" y="10800"/>
                </a:cubicBezTo>
                <a:cubicBezTo>
                  <a:pt x="19800" y="15764"/>
                  <a:pt x="15764" y="19800"/>
                  <a:pt x="10800" y="19800"/>
                </a:cubicBezTo>
                <a:cubicBezTo>
                  <a:pt x="5835" y="19800"/>
                  <a:pt x="1800" y="15764"/>
                  <a:pt x="1800" y="10800"/>
                </a:cubicBezTo>
                <a:cubicBezTo>
                  <a:pt x="1800" y="5835"/>
                  <a:pt x="5835" y="1800"/>
                  <a:pt x="10800" y="1800"/>
                </a:cubicBezTo>
                <a:moveTo>
                  <a:pt x="10800" y="21599"/>
                </a:moveTo>
                <a:cubicBezTo>
                  <a:pt x="16756" y="21599"/>
                  <a:pt x="21600" y="16756"/>
                  <a:pt x="21600" y="10800"/>
                </a:cubicBezTo>
                <a:cubicBezTo>
                  <a:pt x="21600" y="4843"/>
                  <a:pt x="16756" y="0"/>
                  <a:pt x="10800" y="0"/>
                </a:cubicBezTo>
                <a:cubicBezTo>
                  <a:pt x="4843" y="0"/>
                  <a:pt x="0" y="4843"/>
                  <a:pt x="0" y="10800"/>
                </a:cubicBezTo>
                <a:cubicBezTo>
                  <a:pt x="0" y="16756"/>
                  <a:pt x="4843" y="21599"/>
                  <a:pt x="10800" y="2159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20" name="AutoShape 109"/>
          <p:cNvSpPr/>
          <p:nvPr/>
        </p:nvSpPr>
        <p:spPr bwMode="auto">
          <a:xfrm>
            <a:off x="482600" y="4777317"/>
            <a:ext cx="359833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04" y="20170"/>
                </a:moveTo>
                <a:cubicBezTo>
                  <a:pt x="10885" y="20184"/>
                  <a:pt x="10830" y="20215"/>
                  <a:pt x="10782" y="20237"/>
                </a:cubicBezTo>
                <a:cubicBezTo>
                  <a:pt x="10774" y="20218"/>
                  <a:pt x="10707" y="20178"/>
                  <a:pt x="10666" y="20147"/>
                </a:cubicBezTo>
                <a:cubicBezTo>
                  <a:pt x="7368" y="17300"/>
                  <a:pt x="1799" y="12497"/>
                  <a:pt x="1799" y="8101"/>
                </a:cubicBezTo>
                <a:cubicBezTo>
                  <a:pt x="1799" y="4378"/>
                  <a:pt x="5838" y="1350"/>
                  <a:pt x="10800" y="1350"/>
                </a:cubicBezTo>
                <a:cubicBezTo>
                  <a:pt x="15762" y="1350"/>
                  <a:pt x="19800" y="4378"/>
                  <a:pt x="19800" y="8101"/>
                </a:cubicBezTo>
                <a:cubicBezTo>
                  <a:pt x="19800" y="12497"/>
                  <a:pt x="14231" y="17300"/>
                  <a:pt x="10904" y="20170"/>
                </a:cubicBezTo>
                <a:moveTo>
                  <a:pt x="10800" y="0"/>
                </a:moveTo>
                <a:cubicBezTo>
                  <a:pt x="4844" y="0"/>
                  <a:pt x="0" y="3588"/>
                  <a:pt x="0" y="8101"/>
                </a:cubicBezTo>
                <a:cubicBezTo>
                  <a:pt x="0" y="12826"/>
                  <a:pt x="5400" y="17660"/>
                  <a:pt x="9337" y="21056"/>
                </a:cubicBezTo>
                <a:cubicBezTo>
                  <a:pt x="9352" y="21070"/>
                  <a:pt x="9984" y="21599"/>
                  <a:pt x="10766" y="21599"/>
                </a:cubicBezTo>
                <a:lnTo>
                  <a:pt x="10834" y="21599"/>
                </a:lnTo>
                <a:cubicBezTo>
                  <a:pt x="11615" y="21599"/>
                  <a:pt x="12247" y="21070"/>
                  <a:pt x="12262" y="21056"/>
                </a:cubicBezTo>
                <a:cubicBezTo>
                  <a:pt x="16200" y="17660"/>
                  <a:pt x="21599" y="12826"/>
                  <a:pt x="21599" y="8101"/>
                </a:cubicBezTo>
                <a:cubicBezTo>
                  <a:pt x="21599" y="3588"/>
                  <a:pt x="16755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21" name="Group 112"/>
          <p:cNvGrpSpPr/>
          <p:nvPr/>
        </p:nvGrpSpPr>
        <p:grpSpPr>
          <a:xfrm>
            <a:off x="5213020" y="3827651"/>
            <a:ext cx="479705" cy="449417"/>
            <a:chOff x="5368132" y="3540125"/>
            <a:chExt cx="465138" cy="435769"/>
          </a:xfrm>
          <a:solidFill>
            <a:srgbClr val="16397B"/>
          </a:solidFill>
        </p:grpSpPr>
        <p:sp>
          <p:nvSpPr>
            <p:cNvPr id="122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3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24" name="AutoShape 112"/>
          <p:cNvSpPr/>
          <p:nvPr/>
        </p:nvSpPr>
        <p:spPr bwMode="auto">
          <a:xfrm>
            <a:off x="4254500" y="3813176"/>
            <a:ext cx="480484" cy="47836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3371965" y="3812507"/>
            <a:ext cx="329080" cy="479705"/>
            <a:chOff x="2528974" y="2863357"/>
            <a:chExt cx="246811" cy="359779"/>
          </a:xfrm>
          <a:solidFill>
            <a:srgbClr val="16397B"/>
          </a:solidFill>
        </p:grpSpPr>
        <p:sp>
          <p:nvSpPr>
            <p:cNvPr id="126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7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2398184" y="3813176"/>
            <a:ext cx="359833" cy="478367"/>
            <a:chOff x="1798638" y="2859882"/>
            <a:chExt cx="269875" cy="358775"/>
          </a:xfrm>
          <a:solidFill>
            <a:srgbClr val="16397B"/>
          </a:solidFill>
        </p:grpSpPr>
        <p:sp>
          <p:nvSpPr>
            <p:cNvPr id="129" name="AutoShape 115"/>
            <p:cNvSpPr/>
            <p:nvPr/>
          </p:nvSpPr>
          <p:spPr bwMode="auto">
            <a:xfrm>
              <a:off x="1798638" y="2859882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0" name="AutoShape 116"/>
            <p:cNvSpPr/>
            <p:nvPr/>
          </p:nvSpPr>
          <p:spPr bwMode="auto">
            <a:xfrm>
              <a:off x="1911350" y="3072730"/>
              <a:ext cx="44450" cy="68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31" name="AutoShape 117"/>
          <p:cNvSpPr/>
          <p:nvPr/>
        </p:nvSpPr>
        <p:spPr bwMode="auto">
          <a:xfrm>
            <a:off x="1380067" y="3872443"/>
            <a:ext cx="480484" cy="359833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rPr>
              <a:t>	</a:t>
            </a: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32" name="Group 121"/>
          <p:cNvGrpSpPr/>
          <p:nvPr/>
        </p:nvGrpSpPr>
        <p:grpSpPr>
          <a:xfrm>
            <a:off x="423333" y="3872676"/>
            <a:ext cx="478887" cy="359367"/>
            <a:chOff x="723900" y="3569494"/>
            <a:chExt cx="464344" cy="348456"/>
          </a:xfrm>
          <a:solidFill>
            <a:srgbClr val="16397B"/>
          </a:solidFill>
        </p:grpSpPr>
        <p:sp>
          <p:nvSpPr>
            <p:cNvPr id="133" name="AutoShape 118"/>
            <p:cNvSpPr/>
            <p:nvPr/>
          </p:nvSpPr>
          <p:spPr bwMode="auto">
            <a:xfrm>
              <a:off x="723900" y="356949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4" name="AutoShape 119"/>
            <p:cNvSpPr/>
            <p:nvPr/>
          </p:nvSpPr>
          <p:spPr bwMode="auto">
            <a:xfrm>
              <a:off x="1013619" y="369966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5" name="Group 124"/>
          <p:cNvGrpSpPr/>
          <p:nvPr/>
        </p:nvGrpSpPr>
        <p:grpSpPr>
          <a:xfrm>
            <a:off x="5213020" y="2940275"/>
            <a:ext cx="479705" cy="403573"/>
            <a:chOff x="5368132" y="2625725"/>
            <a:chExt cx="465138" cy="391319"/>
          </a:xfrm>
          <a:solidFill>
            <a:srgbClr val="16397B"/>
          </a:solidFill>
        </p:grpSpPr>
        <p:sp>
          <p:nvSpPr>
            <p:cNvPr id="136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7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8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4255245" y="2902619"/>
            <a:ext cx="478885" cy="478887"/>
            <a:chOff x="3191434" y="2145028"/>
            <a:chExt cx="359165" cy="359165"/>
          </a:xfrm>
          <a:solidFill>
            <a:srgbClr val="16397B"/>
          </a:solidFill>
        </p:grpSpPr>
        <p:sp>
          <p:nvSpPr>
            <p:cNvPr id="140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1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2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297471" y="2902619"/>
            <a:ext cx="478888" cy="478887"/>
            <a:chOff x="2473104" y="2145028"/>
            <a:chExt cx="359165" cy="359165"/>
          </a:xfrm>
          <a:solidFill>
            <a:srgbClr val="16397B"/>
          </a:solidFill>
        </p:grpSpPr>
        <p:sp>
          <p:nvSpPr>
            <p:cNvPr id="144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5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46" name="组合 138"/>
          <p:cNvGrpSpPr/>
          <p:nvPr/>
        </p:nvGrpSpPr>
        <p:grpSpPr bwMode="auto">
          <a:xfrm>
            <a:off x="2338917" y="2902879"/>
            <a:ext cx="480483" cy="478367"/>
            <a:chOff x="1754188" y="2144713"/>
            <a:chExt cx="360362" cy="358775"/>
          </a:xfrm>
          <a:solidFill>
            <a:srgbClr val="16397B"/>
          </a:solidFill>
        </p:grpSpPr>
        <p:sp>
          <p:nvSpPr>
            <p:cNvPr id="147" name="AutoShape 128"/>
            <p:cNvSpPr/>
            <p:nvPr/>
          </p:nvSpPr>
          <p:spPr bwMode="auto">
            <a:xfrm>
              <a:off x="1754188" y="2144713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8" name="AutoShape 129"/>
            <p:cNvSpPr/>
            <p:nvPr/>
          </p:nvSpPr>
          <p:spPr bwMode="auto">
            <a:xfrm>
              <a:off x="1979613" y="2189163"/>
              <a:ext cx="88900" cy="90487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49" name="AutoShape 130"/>
          <p:cNvSpPr/>
          <p:nvPr/>
        </p:nvSpPr>
        <p:spPr bwMode="auto">
          <a:xfrm>
            <a:off x="1380067" y="2902879"/>
            <a:ext cx="480484" cy="478367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0" name="AutoShape 131"/>
          <p:cNvSpPr/>
          <p:nvPr/>
        </p:nvSpPr>
        <p:spPr bwMode="auto">
          <a:xfrm>
            <a:off x="452967" y="2902879"/>
            <a:ext cx="419100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1" name="AutoShape 132"/>
          <p:cNvSpPr/>
          <p:nvPr/>
        </p:nvSpPr>
        <p:spPr bwMode="auto">
          <a:xfrm>
            <a:off x="541867" y="3029879"/>
            <a:ext cx="61384" cy="224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2" name="AutoShape 133"/>
          <p:cNvSpPr/>
          <p:nvPr/>
        </p:nvSpPr>
        <p:spPr bwMode="auto">
          <a:xfrm>
            <a:off x="632884" y="3029879"/>
            <a:ext cx="59267" cy="224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3" name="AutoShape 134"/>
          <p:cNvSpPr/>
          <p:nvPr/>
        </p:nvSpPr>
        <p:spPr bwMode="auto">
          <a:xfrm>
            <a:off x="721784" y="3029879"/>
            <a:ext cx="59267" cy="224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4" name="AutoShape 135"/>
          <p:cNvSpPr/>
          <p:nvPr/>
        </p:nvSpPr>
        <p:spPr bwMode="auto">
          <a:xfrm>
            <a:off x="5213351" y="1976967"/>
            <a:ext cx="478367" cy="3280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5" name="AutoShape 136"/>
          <p:cNvSpPr/>
          <p:nvPr/>
        </p:nvSpPr>
        <p:spPr bwMode="auto">
          <a:xfrm>
            <a:off x="4510617" y="1962151"/>
            <a:ext cx="156633" cy="1566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538" y="20579"/>
                </a:moveTo>
                <a:lnTo>
                  <a:pt x="19542" y="20579"/>
                </a:lnTo>
                <a:cubicBezTo>
                  <a:pt x="19546" y="21142"/>
                  <a:pt x="20004" y="21600"/>
                  <a:pt x="20571" y="21600"/>
                </a:cubicBezTo>
                <a:cubicBezTo>
                  <a:pt x="21137" y="21600"/>
                  <a:pt x="21599" y="21138"/>
                  <a:pt x="21599" y="20571"/>
                </a:cubicBezTo>
                <a:cubicBezTo>
                  <a:pt x="21599" y="20565"/>
                  <a:pt x="21595" y="20561"/>
                  <a:pt x="21595" y="20555"/>
                </a:cubicBezTo>
                <a:cubicBezTo>
                  <a:pt x="21583" y="9221"/>
                  <a:pt x="12411" y="41"/>
                  <a:pt x="1080" y="12"/>
                </a:cubicBezTo>
                <a:cubicBezTo>
                  <a:pt x="1064" y="10"/>
                  <a:pt x="1048" y="0"/>
                  <a:pt x="1028" y="0"/>
                </a:cubicBezTo>
                <a:cubicBezTo>
                  <a:pt x="458" y="0"/>
                  <a:pt x="0" y="461"/>
                  <a:pt x="0" y="1028"/>
                </a:cubicBezTo>
                <a:cubicBezTo>
                  <a:pt x="0" y="1594"/>
                  <a:pt x="458" y="2055"/>
                  <a:pt x="1024" y="2057"/>
                </a:cubicBezTo>
                <a:lnTo>
                  <a:pt x="1024" y="2065"/>
                </a:lnTo>
                <a:cubicBezTo>
                  <a:pt x="11233" y="2065"/>
                  <a:pt x="19538" y="10370"/>
                  <a:pt x="19538" y="2057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6" name="AutoShape 137"/>
          <p:cNvSpPr/>
          <p:nvPr/>
        </p:nvSpPr>
        <p:spPr bwMode="auto">
          <a:xfrm>
            <a:off x="4254500" y="1900767"/>
            <a:ext cx="480484" cy="480484"/>
          </a:xfrm>
          <a:custGeom>
            <a:avLst/>
            <a:gdLst>
              <a:gd name="T0" fmla="+- 0 10819 195"/>
              <a:gd name="T1" fmla="*/ T0 w 21248"/>
              <a:gd name="T2" fmla="*/ 10800 h 21600"/>
              <a:gd name="T3" fmla="+- 0 10819 195"/>
              <a:gd name="T4" fmla="*/ T3 w 21248"/>
              <a:gd name="T5" fmla="*/ 10800 h 21600"/>
              <a:gd name="T6" fmla="+- 0 10819 195"/>
              <a:gd name="T7" fmla="*/ T6 w 21248"/>
              <a:gd name="T8" fmla="*/ 10800 h 21600"/>
              <a:gd name="T9" fmla="+- 0 10819 195"/>
              <a:gd name="T10" fmla="*/ T9 w 212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248" h="21600">
                <a:moveTo>
                  <a:pt x="19868" y="17133"/>
                </a:moveTo>
                <a:cubicBezTo>
                  <a:pt x="19766" y="17386"/>
                  <a:pt x="19525" y="17549"/>
                  <a:pt x="19255" y="17549"/>
                </a:cubicBezTo>
                <a:lnTo>
                  <a:pt x="19058" y="17549"/>
                </a:lnTo>
                <a:lnTo>
                  <a:pt x="3983" y="2226"/>
                </a:lnTo>
                <a:lnTo>
                  <a:pt x="3983" y="2025"/>
                </a:lnTo>
                <a:cubicBezTo>
                  <a:pt x="3983" y="1750"/>
                  <a:pt x="4144" y="1506"/>
                  <a:pt x="4393" y="1401"/>
                </a:cubicBezTo>
                <a:cubicBezTo>
                  <a:pt x="4475" y="1367"/>
                  <a:pt x="4560" y="1350"/>
                  <a:pt x="4647" y="1350"/>
                </a:cubicBezTo>
                <a:cubicBezTo>
                  <a:pt x="4824" y="1350"/>
                  <a:pt x="4991" y="1420"/>
                  <a:pt x="5116" y="1547"/>
                </a:cubicBezTo>
                <a:lnTo>
                  <a:pt x="19724" y="16397"/>
                </a:lnTo>
                <a:cubicBezTo>
                  <a:pt x="19915" y="16591"/>
                  <a:pt x="19972" y="16880"/>
                  <a:pt x="19868" y="17133"/>
                </a:cubicBezTo>
                <a:moveTo>
                  <a:pt x="10121" y="17549"/>
                </a:moveTo>
                <a:cubicBezTo>
                  <a:pt x="10017" y="17549"/>
                  <a:pt x="9922" y="17586"/>
                  <a:pt x="9824" y="17609"/>
                </a:cubicBezTo>
                <a:lnTo>
                  <a:pt x="3923" y="11612"/>
                </a:lnTo>
                <a:cubicBezTo>
                  <a:pt x="3946" y="11512"/>
                  <a:pt x="3982" y="11415"/>
                  <a:pt x="3982" y="11311"/>
                </a:cubicBezTo>
                <a:lnTo>
                  <a:pt x="3983" y="3180"/>
                </a:lnTo>
                <a:lnTo>
                  <a:pt x="18119" y="17549"/>
                </a:lnTo>
                <a:cubicBezTo>
                  <a:pt x="18119" y="17549"/>
                  <a:pt x="10121" y="17549"/>
                  <a:pt x="10121" y="17549"/>
                </a:cubicBezTo>
                <a:close/>
                <a:moveTo>
                  <a:pt x="9182" y="17945"/>
                </a:moveTo>
                <a:lnTo>
                  <a:pt x="7109" y="20052"/>
                </a:lnTo>
                <a:cubicBezTo>
                  <a:pt x="6939" y="20224"/>
                  <a:pt x="6742" y="20249"/>
                  <a:pt x="6640" y="20249"/>
                </a:cubicBezTo>
                <a:cubicBezTo>
                  <a:pt x="6537" y="20249"/>
                  <a:pt x="6339" y="20224"/>
                  <a:pt x="6170" y="20052"/>
                </a:cubicBezTo>
                <a:lnTo>
                  <a:pt x="1522" y="15327"/>
                </a:lnTo>
                <a:cubicBezTo>
                  <a:pt x="1352" y="15154"/>
                  <a:pt x="1327" y="14953"/>
                  <a:pt x="1327" y="14850"/>
                </a:cubicBezTo>
                <a:cubicBezTo>
                  <a:pt x="1327" y="14745"/>
                  <a:pt x="1352" y="14544"/>
                  <a:pt x="1522" y="14373"/>
                </a:cubicBezTo>
                <a:lnTo>
                  <a:pt x="3593" y="12266"/>
                </a:lnTo>
                <a:cubicBezTo>
                  <a:pt x="3599" y="12260"/>
                  <a:pt x="3601" y="12251"/>
                  <a:pt x="3607" y="12245"/>
                </a:cubicBezTo>
                <a:lnTo>
                  <a:pt x="9202" y="17932"/>
                </a:lnTo>
                <a:cubicBezTo>
                  <a:pt x="9196" y="17937"/>
                  <a:pt x="9187" y="17939"/>
                  <a:pt x="9182" y="17945"/>
                </a:cubicBezTo>
                <a:moveTo>
                  <a:pt x="6056" y="593"/>
                </a:moveTo>
                <a:cubicBezTo>
                  <a:pt x="5675" y="205"/>
                  <a:pt x="5165" y="0"/>
                  <a:pt x="4647" y="0"/>
                </a:cubicBezTo>
                <a:cubicBezTo>
                  <a:pt x="4390" y="0"/>
                  <a:pt x="4132" y="49"/>
                  <a:pt x="3885" y="154"/>
                </a:cubicBezTo>
                <a:cubicBezTo>
                  <a:pt x="3141" y="467"/>
                  <a:pt x="2655" y="1205"/>
                  <a:pt x="2655" y="2025"/>
                </a:cubicBezTo>
                <a:lnTo>
                  <a:pt x="2654" y="11311"/>
                </a:lnTo>
                <a:lnTo>
                  <a:pt x="583" y="13418"/>
                </a:lnTo>
                <a:cubicBezTo>
                  <a:pt x="-195" y="14208"/>
                  <a:pt x="-195" y="15491"/>
                  <a:pt x="583" y="16281"/>
                </a:cubicBezTo>
                <a:lnTo>
                  <a:pt x="5231" y="21006"/>
                </a:lnTo>
                <a:cubicBezTo>
                  <a:pt x="5620" y="21402"/>
                  <a:pt x="6131" y="21599"/>
                  <a:pt x="6640" y="21599"/>
                </a:cubicBezTo>
                <a:cubicBezTo>
                  <a:pt x="7150" y="21599"/>
                  <a:pt x="7659" y="21402"/>
                  <a:pt x="8048" y="21006"/>
                </a:cubicBezTo>
                <a:lnTo>
                  <a:pt x="10121" y="18900"/>
                </a:lnTo>
                <a:lnTo>
                  <a:pt x="19255" y="18900"/>
                </a:lnTo>
                <a:cubicBezTo>
                  <a:pt x="20062" y="18900"/>
                  <a:pt x="20788" y="18407"/>
                  <a:pt x="21095" y="17650"/>
                </a:cubicBezTo>
                <a:cubicBezTo>
                  <a:pt x="21405" y="16893"/>
                  <a:pt x="21234" y="16022"/>
                  <a:pt x="20663" y="15443"/>
                </a:cubicBezTo>
                <a:cubicBezTo>
                  <a:pt x="20663" y="15443"/>
                  <a:pt x="6056" y="593"/>
                  <a:pt x="6056" y="593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7" name="AutoShape 138"/>
          <p:cNvSpPr/>
          <p:nvPr/>
        </p:nvSpPr>
        <p:spPr bwMode="auto">
          <a:xfrm>
            <a:off x="4510617" y="1900767"/>
            <a:ext cx="224367" cy="224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37" y="2880"/>
                </a:moveTo>
                <a:lnTo>
                  <a:pt x="1437" y="2885"/>
                </a:lnTo>
                <a:cubicBezTo>
                  <a:pt x="10965" y="2885"/>
                  <a:pt x="18717" y="10637"/>
                  <a:pt x="18717" y="20165"/>
                </a:cubicBezTo>
                <a:lnTo>
                  <a:pt x="18720" y="20165"/>
                </a:lnTo>
                <a:cubicBezTo>
                  <a:pt x="18722" y="20959"/>
                  <a:pt x="19366" y="21600"/>
                  <a:pt x="20160" y="21600"/>
                </a:cubicBezTo>
                <a:cubicBezTo>
                  <a:pt x="20955" y="21600"/>
                  <a:pt x="21599" y="20956"/>
                  <a:pt x="21599" y="20160"/>
                </a:cubicBezTo>
                <a:cubicBezTo>
                  <a:pt x="21599" y="20155"/>
                  <a:pt x="21597" y="20152"/>
                  <a:pt x="21597" y="20148"/>
                </a:cubicBezTo>
                <a:cubicBezTo>
                  <a:pt x="21588" y="9034"/>
                  <a:pt x="12588" y="28"/>
                  <a:pt x="1476" y="8"/>
                </a:cubicBezTo>
                <a:cubicBezTo>
                  <a:pt x="1465" y="7"/>
                  <a:pt x="1454" y="0"/>
                  <a:pt x="1440" y="0"/>
                </a:cubicBezTo>
                <a:cubicBezTo>
                  <a:pt x="644" y="0"/>
                  <a:pt x="0" y="644"/>
                  <a:pt x="0" y="1440"/>
                </a:cubicBezTo>
                <a:cubicBezTo>
                  <a:pt x="0" y="2234"/>
                  <a:pt x="644" y="2878"/>
                  <a:pt x="1437" y="288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8" name="AutoShape 139"/>
          <p:cNvSpPr/>
          <p:nvPr/>
        </p:nvSpPr>
        <p:spPr bwMode="auto">
          <a:xfrm>
            <a:off x="3297767" y="1900767"/>
            <a:ext cx="478367" cy="465667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9" name="AutoShape 140"/>
          <p:cNvSpPr/>
          <p:nvPr/>
        </p:nvSpPr>
        <p:spPr bwMode="auto">
          <a:xfrm>
            <a:off x="2398184" y="2021417"/>
            <a:ext cx="300567" cy="243416"/>
          </a:xfrm>
          <a:custGeom>
            <a:avLst/>
            <a:gdLst>
              <a:gd name="T0" fmla="+- 0 10800 376"/>
              <a:gd name="T1" fmla="*/ T0 w 20848"/>
              <a:gd name="T2" fmla="*/ 10800 h 21600"/>
              <a:gd name="T3" fmla="+- 0 10800 376"/>
              <a:gd name="T4" fmla="*/ T3 w 20848"/>
              <a:gd name="T5" fmla="*/ 10800 h 21600"/>
              <a:gd name="T6" fmla="+- 0 10800 376"/>
              <a:gd name="T7" fmla="*/ T6 w 20848"/>
              <a:gd name="T8" fmla="*/ 10800 h 21600"/>
              <a:gd name="T9" fmla="+- 0 10800 376"/>
              <a:gd name="T10" fmla="*/ T9 w 208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848" h="21600">
                <a:moveTo>
                  <a:pt x="18728" y="19178"/>
                </a:moveTo>
                <a:cubicBezTo>
                  <a:pt x="13191" y="20631"/>
                  <a:pt x="7654" y="20631"/>
                  <a:pt x="2118" y="19178"/>
                </a:cubicBezTo>
                <a:cubicBezTo>
                  <a:pt x="678" y="13592"/>
                  <a:pt x="678" y="8008"/>
                  <a:pt x="2118" y="2421"/>
                </a:cubicBezTo>
                <a:cubicBezTo>
                  <a:pt x="7654" y="968"/>
                  <a:pt x="13191" y="968"/>
                  <a:pt x="18728" y="2421"/>
                </a:cubicBezTo>
                <a:cubicBezTo>
                  <a:pt x="20168" y="8008"/>
                  <a:pt x="20168" y="13592"/>
                  <a:pt x="18728" y="19178"/>
                </a:cubicBezTo>
                <a:moveTo>
                  <a:pt x="18938" y="1116"/>
                </a:moveTo>
                <a:cubicBezTo>
                  <a:pt x="16114" y="375"/>
                  <a:pt x="13249" y="0"/>
                  <a:pt x="10423" y="0"/>
                </a:cubicBezTo>
                <a:cubicBezTo>
                  <a:pt x="7597" y="0"/>
                  <a:pt x="4732" y="375"/>
                  <a:pt x="1908" y="1116"/>
                </a:cubicBezTo>
                <a:cubicBezTo>
                  <a:pt x="1543" y="1213"/>
                  <a:pt x="1244" y="1552"/>
                  <a:pt x="1127" y="2004"/>
                </a:cubicBezTo>
                <a:cubicBezTo>
                  <a:pt x="-376" y="7841"/>
                  <a:pt x="-376" y="13759"/>
                  <a:pt x="1127" y="19593"/>
                </a:cubicBezTo>
                <a:cubicBezTo>
                  <a:pt x="1244" y="20047"/>
                  <a:pt x="1543" y="20386"/>
                  <a:pt x="1908" y="20482"/>
                </a:cubicBezTo>
                <a:cubicBezTo>
                  <a:pt x="4732" y="21224"/>
                  <a:pt x="7597" y="21600"/>
                  <a:pt x="10423" y="21600"/>
                </a:cubicBezTo>
                <a:cubicBezTo>
                  <a:pt x="13249" y="21600"/>
                  <a:pt x="16114" y="21224"/>
                  <a:pt x="18938" y="20482"/>
                </a:cubicBezTo>
                <a:cubicBezTo>
                  <a:pt x="19303" y="20386"/>
                  <a:pt x="19602" y="20047"/>
                  <a:pt x="19719" y="19593"/>
                </a:cubicBezTo>
                <a:cubicBezTo>
                  <a:pt x="21223" y="13759"/>
                  <a:pt x="21223" y="7841"/>
                  <a:pt x="19719" y="2004"/>
                </a:cubicBezTo>
                <a:cubicBezTo>
                  <a:pt x="19602" y="1552"/>
                  <a:pt x="19303" y="1213"/>
                  <a:pt x="18938" y="1116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0" name="AutoShape 141"/>
          <p:cNvSpPr/>
          <p:nvPr/>
        </p:nvSpPr>
        <p:spPr bwMode="auto">
          <a:xfrm>
            <a:off x="2338917" y="1962151"/>
            <a:ext cx="478367" cy="372533"/>
          </a:xfrm>
          <a:custGeom>
            <a:avLst/>
            <a:gdLst>
              <a:gd name="T0" fmla="+- 0 10800 252"/>
              <a:gd name="T1" fmla="*/ T0 w 21096"/>
              <a:gd name="T2" fmla="*/ 10800 h 21600"/>
              <a:gd name="T3" fmla="+- 0 10800 252"/>
              <a:gd name="T4" fmla="*/ T3 w 21096"/>
              <a:gd name="T5" fmla="*/ 10800 h 21600"/>
              <a:gd name="T6" fmla="+- 0 10800 252"/>
              <a:gd name="T7" fmla="*/ T6 w 21096"/>
              <a:gd name="T8" fmla="*/ 10800 h 21600"/>
              <a:gd name="T9" fmla="+- 0 10800 252"/>
              <a:gd name="T10" fmla="*/ T9 w 210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096" h="21600">
                <a:moveTo>
                  <a:pt x="19056" y="18331"/>
                </a:moveTo>
                <a:cubicBezTo>
                  <a:pt x="13383" y="19233"/>
                  <a:pt x="7711" y="19233"/>
                  <a:pt x="2038" y="18331"/>
                </a:cubicBezTo>
                <a:cubicBezTo>
                  <a:pt x="1074" y="13022"/>
                  <a:pt x="1074" y="7713"/>
                  <a:pt x="2038" y="2404"/>
                </a:cubicBezTo>
                <a:cubicBezTo>
                  <a:pt x="7711" y="1502"/>
                  <a:pt x="13383" y="1502"/>
                  <a:pt x="19056" y="2404"/>
                </a:cubicBezTo>
                <a:cubicBezTo>
                  <a:pt x="20021" y="7713"/>
                  <a:pt x="20021" y="13022"/>
                  <a:pt x="19056" y="18331"/>
                </a:cubicBezTo>
                <a:moveTo>
                  <a:pt x="20338" y="2005"/>
                </a:moveTo>
                <a:cubicBezTo>
                  <a:pt x="20211" y="1301"/>
                  <a:pt x="19762" y="776"/>
                  <a:pt x="19215" y="689"/>
                </a:cubicBezTo>
                <a:cubicBezTo>
                  <a:pt x="16339" y="232"/>
                  <a:pt x="13423" y="0"/>
                  <a:pt x="10547" y="0"/>
                </a:cubicBezTo>
                <a:cubicBezTo>
                  <a:pt x="7671" y="0"/>
                  <a:pt x="4755" y="232"/>
                  <a:pt x="1879" y="689"/>
                </a:cubicBezTo>
                <a:cubicBezTo>
                  <a:pt x="1332" y="776"/>
                  <a:pt x="883" y="1301"/>
                  <a:pt x="756" y="2005"/>
                </a:cubicBezTo>
                <a:cubicBezTo>
                  <a:pt x="-252" y="7553"/>
                  <a:pt x="-252" y="13181"/>
                  <a:pt x="756" y="18731"/>
                </a:cubicBezTo>
                <a:cubicBezTo>
                  <a:pt x="883" y="19434"/>
                  <a:pt x="1332" y="19959"/>
                  <a:pt x="1879" y="20046"/>
                </a:cubicBezTo>
                <a:cubicBezTo>
                  <a:pt x="3265" y="20266"/>
                  <a:pt x="4660" y="20429"/>
                  <a:pt x="6055" y="20544"/>
                </a:cubicBezTo>
                <a:cubicBezTo>
                  <a:pt x="5979" y="20606"/>
                  <a:pt x="5931" y="20670"/>
                  <a:pt x="5931" y="20735"/>
                </a:cubicBezTo>
                <a:cubicBezTo>
                  <a:pt x="5931" y="21213"/>
                  <a:pt x="7997" y="21599"/>
                  <a:pt x="10547" y="21599"/>
                </a:cubicBezTo>
                <a:cubicBezTo>
                  <a:pt x="13097" y="21599"/>
                  <a:pt x="15164" y="21213"/>
                  <a:pt x="15164" y="20735"/>
                </a:cubicBezTo>
                <a:cubicBezTo>
                  <a:pt x="15164" y="20670"/>
                  <a:pt x="15115" y="20606"/>
                  <a:pt x="15040" y="20544"/>
                </a:cubicBezTo>
                <a:cubicBezTo>
                  <a:pt x="16434" y="20429"/>
                  <a:pt x="17830" y="20266"/>
                  <a:pt x="19215" y="20046"/>
                </a:cubicBezTo>
                <a:cubicBezTo>
                  <a:pt x="19762" y="19959"/>
                  <a:pt x="20211" y="19434"/>
                  <a:pt x="20338" y="18731"/>
                </a:cubicBezTo>
                <a:cubicBezTo>
                  <a:pt x="21347" y="13181"/>
                  <a:pt x="21347" y="7553"/>
                  <a:pt x="20338" y="2005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1" name="AutoShape 142"/>
          <p:cNvSpPr/>
          <p:nvPr/>
        </p:nvSpPr>
        <p:spPr bwMode="auto">
          <a:xfrm>
            <a:off x="2713567" y="2036233"/>
            <a:ext cx="44451" cy="44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200"/>
                </a:moveTo>
                <a:cubicBezTo>
                  <a:pt x="12779" y="7200"/>
                  <a:pt x="14399" y="8820"/>
                  <a:pt x="14399" y="10800"/>
                </a:cubicBezTo>
                <a:cubicBezTo>
                  <a:pt x="14399" y="12779"/>
                  <a:pt x="12779" y="14400"/>
                  <a:pt x="10800" y="14400"/>
                </a:cubicBezTo>
                <a:cubicBezTo>
                  <a:pt x="8820" y="14400"/>
                  <a:pt x="7199" y="12779"/>
                  <a:pt x="7199" y="10800"/>
                </a:cubicBezTo>
                <a:cubicBezTo>
                  <a:pt x="7199" y="8820"/>
                  <a:pt x="8820" y="7200"/>
                  <a:pt x="10800" y="7200"/>
                </a:cubicBezTo>
                <a:moveTo>
                  <a:pt x="10800" y="21599"/>
                </a:move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2" name="AutoShape 143"/>
          <p:cNvSpPr/>
          <p:nvPr/>
        </p:nvSpPr>
        <p:spPr bwMode="auto">
          <a:xfrm>
            <a:off x="2698751" y="2230967"/>
            <a:ext cx="59267" cy="148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3" name="AutoShape 144"/>
          <p:cNvSpPr/>
          <p:nvPr/>
        </p:nvSpPr>
        <p:spPr bwMode="auto">
          <a:xfrm>
            <a:off x="2713567" y="2186517"/>
            <a:ext cx="59267" cy="148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4" name="AutoShape 145"/>
          <p:cNvSpPr/>
          <p:nvPr/>
        </p:nvSpPr>
        <p:spPr bwMode="auto">
          <a:xfrm>
            <a:off x="2713567" y="2142067"/>
            <a:ext cx="59267" cy="148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5" name="AutoShape 146"/>
          <p:cNvSpPr/>
          <p:nvPr/>
        </p:nvSpPr>
        <p:spPr bwMode="auto">
          <a:xfrm>
            <a:off x="2459567" y="2080684"/>
            <a:ext cx="88900" cy="63500"/>
          </a:xfrm>
          <a:custGeom>
            <a:avLst/>
            <a:gdLst>
              <a:gd name="T0" fmla="+- 0 10822 44"/>
              <a:gd name="T1" fmla="*/ T0 w 21556"/>
              <a:gd name="T2" fmla="+- 0 10826 53"/>
              <a:gd name="T3" fmla="*/ 10826 h 21547"/>
              <a:gd name="T4" fmla="+- 0 10822 44"/>
              <a:gd name="T5" fmla="*/ T4 w 21556"/>
              <a:gd name="T6" fmla="+- 0 10826 53"/>
              <a:gd name="T7" fmla="*/ 10826 h 21547"/>
              <a:gd name="T8" fmla="+- 0 10822 44"/>
              <a:gd name="T9" fmla="*/ T8 w 21556"/>
              <a:gd name="T10" fmla="+- 0 10826 53"/>
              <a:gd name="T11" fmla="*/ 10826 h 21547"/>
              <a:gd name="T12" fmla="+- 0 10822 44"/>
              <a:gd name="T13" fmla="*/ T12 w 21556"/>
              <a:gd name="T14" fmla="+- 0 10826 53"/>
              <a:gd name="T15" fmla="*/ 10826 h 2154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56" h="21547">
                <a:moveTo>
                  <a:pt x="19751" y="2"/>
                </a:moveTo>
                <a:lnTo>
                  <a:pt x="3200" y="1845"/>
                </a:lnTo>
                <a:cubicBezTo>
                  <a:pt x="2215" y="2010"/>
                  <a:pt x="1272" y="3284"/>
                  <a:pt x="1106" y="4676"/>
                </a:cubicBezTo>
                <a:lnTo>
                  <a:pt x="1" y="18986"/>
                </a:lnTo>
                <a:cubicBezTo>
                  <a:pt x="-44" y="20398"/>
                  <a:pt x="724" y="21547"/>
                  <a:pt x="1712" y="21547"/>
                </a:cubicBezTo>
                <a:cubicBezTo>
                  <a:pt x="2698" y="21547"/>
                  <a:pt x="3542" y="20398"/>
                  <a:pt x="3582" y="18978"/>
                </a:cubicBezTo>
                <a:lnTo>
                  <a:pt x="4185" y="9251"/>
                </a:lnTo>
                <a:cubicBezTo>
                  <a:pt x="4319" y="7849"/>
                  <a:pt x="5235" y="6592"/>
                  <a:pt x="6220" y="6447"/>
                </a:cubicBezTo>
                <a:lnTo>
                  <a:pt x="19751" y="5128"/>
                </a:lnTo>
                <a:cubicBezTo>
                  <a:pt x="20743" y="5078"/>
                  <a:pt x="21556" y="3884"/>
                  <a:pt x="21556" y="2467"/>
                </a:cubicBezTo>
                <a:cubicBezTo>
                  <a:pt x="21556" y="1055"/>
                  <a:pt x="20743" y="-53"/>
                  <a:pt x="19751" y="2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80067" y="1930400"/>
            <a:ext cx="480484" cy="421217"/>
            <a:chOff x="1035050" y="1447800"/>
            <a:chExt cx="360363" cy="315913"/>
          </a:xfrm>
          <a:solidFill>
            <a:srgbClr val="16397B"/>
          </a:solidFill>
        </p:grpSpPr>
        <p:sp>
          <p:nvSpPr>
            <p:cNvPr id="166" name="AutoShape 147"/>
            <p:cNvSpPr/>
            <p:nvPr/>
          </p:nvSpPr>
          <p:spPr bwMode="auto">
            <a:xfrm>
              <a:off x="1035050" y="1447800"/>
              <a:ext cx="360363" cy="315913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67" name="AutoShape 148"/>
            <p:cNvSpPr/>
            <p:nvPr/>
          </p:nvSpPr>
          <p:spPr bwMode="auto">
            <a:xfrm>
              <a:off x="1092200" y="1504950"/>
              <a:ext cx="52388" cy="523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68" name="AutoShape 149"/>
          <p:cNvSpPr/>
          <p:nvPr/>
        </p:nvSpPr>
        <p:spPr bwMode="auto">
          <a:xfrm>
            <a:off x="423333" y="1962151"/>
            <a:ext cx="478367" cy="3429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6166300" y="3823091"/>
            <a:ext cx="580144" cy="506029"/>
            <a:chOff x="4675188" y="2882900"/>
            <a:chExt cx="360362" cy="314325"/>
          </a:xfrm>
          <a:solidFill>
            <a:srgbClr val="16397B"/>
          </a:solidFill>
        </p:grpSpPr>
        <p:sp>
          <p:nvSpPr>
            <p:cNvPr id="170" name="AutoShape 43"/>
            <p:cNvSpPr/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27506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71" name="AutoShape 44"/>
            <p:cNvSpPr/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27506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72" name="AutoShape 45"/>
            <p:cNvSpPr/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27506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" name="文本框 4"/>
          <p:cNvSpPr txBox="1"/>
          <p:nvPr/>
        </p:nvSpPr>
        <p:spPr>
          <a:xfrm>
            <a:off x="1099185" y="342900"/>
            <a:ext cx="3885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00000"/>
              </a:lnSpc>
              <a:buClr>
                <a:srgbClr val="CC0000"/>
              </a:buClr>
              <a:buSzTx/>
              <a:buFont typeface="Wingdings" panose="05000000000000000000" pitchFamily="2" charset="2"/>
            </a:pPr>
            <a:r>
              <a:rPr lang="zh-CN" altLang="en-US" sz="2400" b="1" dirty="0">
                <a:gradFill>
                  <a:gsLst>
                    <a:gs pos="0">
                      <a:srgbClr val="16397B"/>
                    </a:gs>
                    <a:gs pos="74000">
                      <a:srgbClr val="3069B4"/>
                    </a:gs>
                    <a:gs pos="83000">
                      <a:srgbClr val="3069B4"/>
                    </a:gs>
                    <a:gs pos="100000">
                      <a:srgbClr val="16397B"/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素材图标</a:t>
            </a:r>
            <a:endParaRPr lang="zh-CN" altLang="en-US" sz="2400" b="1" dirty="0">
              <a:gradFill>
                <a:gsLst>
                  <a:gs pos="0">
                    <a:srgbClr val="16397B"/>
                  </a:gs>
                  <a:gs pos="74000">
                    <a:srgbClr val="3069B4"/>
                  </a:gs>
                  <a:gs pos="83000">
                    <a:srgbClr val="3069B4"/>
                  </a:gs>
                  <a:gs pos="100000">
                    <a:srgbClr val="16397B"/>
                  </a:gs>
                </a:gsLst>
                <a:lin ang="5400000" scaled="0"/>
              </a:gra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grpSp>
        <p:nvGrpSpPr>
          <p:cNvPr id="48" name="组合 47"/>
          <p:cNvGrpSpPr/>
          <p:nvPr userDrawn="1"/>
        </p:nvGrpSpPr>
        <p:grpSpPr>
          <a:xfrm rot="0">
            <a:off x="492125" y="469900"/>
            <a:ext cx="524510" cy="237490"/>
            <a:chOff x="689" y="2543"/>
            <a:chExt cx="826" cy="374"/>
          </a:xfrm>
        </p:grpSpPr>
        <p:grpSp>
          <p:nvGrpSpPr>
            <p:cNvPr id="49" name="组合 48"/>
            <p:cNvGrpSpPr/>
            <p:nvPr/>
          </p:nvGrpSpPr>
          <p:grpSpPr>
            <a:xfrm>
              <a:off x="689" y="2543"/>
              <a:ext cx="501" cy="374"/>
              <a:chOff x="3200" y="2121"/>
              <a:chExt cx="902" cy="673"/>
            </a:xfrm>
          </p:grpSpPr>
          <p:sp>
            <p:nvSpPr>
              <p:cNvPr id="50" name="平行四边形 49"/>
              <p:cNvSpPr/>
              <p:nvPr/>
            </p:nvSpPr>
            <p:spPr>
              <a:xfrm rot="2580000">
                <a:off x="3200" y="2121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3069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73" name="平行四边形 172"/>
              <p:cNvSpPr/>
              <p:nvPr/>
            </p:nvSpPr>
            <p:spPr>
              <a:xfrm rot="19020000" flipH="1">
                <a:off x="3200" y="2546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1639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1015" y="2543"/>
              <a:ext cx="501" cy="374"/>
              <a:chOff x="3200" y="2121"/>
              <a:chExt cx="902" cy="673"/>
            </a:xfrm>
          </p:grpSpPr>
          <p:sp>
            <p:nvSpPr>
              <p:cNvPr id="175" name="平行四边形 174"/>
              <p:cNvSpPr/>
              <p:nvPr/>
            </p:nvSpPr>
            <p:spPr>
              <a:xfrm rot="2580000">
                <a:off x="3200" y="2121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3069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76" name="平行四边形 175"/>
              <p:cNvSpPr/>
              <p:nvPr/>
            </p:nvSpPr>
            <p:spPr>
              <a:xfrm rot="19020000" flipH="1">
                <a:off x="3200" y="2546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1639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3"/>
          <p:cNvGrpSpPr/>
          <p:nvPr/>
        </p:nvGrpSpPr>
        <p:grpSpPr>
          <a:xfrm>
            <a:off x="3411613" y="1446717"/>
            <a:ext cx="522817" cy="522817"/>
            <a:chOff x="3771900" y="2098675"/>
            <a:chExt cx="392113" cy="392113"/>
          </a:xfrm>
          <a:solidFill>
            <a:srgbClr val="16397B"/>
          </a:solidFill>
        </p:grpSpPr>
        <p:sp>
          <p:nvSpPr>
            <p:cNvPr id="3" name="Freeform 6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" name="Freeform 10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548217" y="2465917"/>
            <a:ext cx="560916" cy="560916"/>
          </a:xfrm>
          <a:custGeom>
            <a:avLst/>
            <a:gdLst>
              <a:gd name="T0" fmla="*/ 473 w 548"/>
              <a:gd name="T1" fmla="*/ 86 h 548"/>
              <a:gd name="T2" fmla="*/ 468 w 548"/>
              <a:gd name="T3" fmla="*/ 82 h 548"/>
              <a:gd name="T4" fmla="*/ 464 w 548"/>
              <a:gd name="T5" fmla="*/ 77 h 548"/>
              <a:gd name="T6" fmla="*/ 458 w 548"/>
              <a:gd name="T7" fmla="*/ 73 h 548"/>
              <a:gd name="T8" fmla="*/ 90 w 548"/>
              <a:gd name="T9" fmla="*/ 73 h 548"/>
              <a:gd name="T10" fmla="*/ 86 w 548"/>
              <a:gd name="T11" fmla="*/ 77 h 548"/>
              <a:gd name="T12" fmla="*/ 81 w 548"/>
              <a:gd name="T13" fmla="*/ 82 h 548"/>
              <a:gd name="T14" fmla="*/ 75 w 548"/>
              <a:gd name="T15" fmla="*/ 86 h 548"/>
              <a:gd name="T16" fmla="*/ 0 w 548"/>
              <a:gd name="T17" fmla="*/ 273 h 548"/>
              <a:gd name="T18" fmla="*/ 90 w 548"/>
              <a:gd name="T19" fmla="*/ 476 h 548"/>
              <a:gd name="T20" fmla="*/ 458 w 548"/>
              <a:gd name="T21" fmla="*/ 476 h 548"/>
              <a:gd name="T22" fmla="*/ 548 w 548"/>
              <a:gd name="T23" fmla="*/ 273 h 548"/>
              <a:gd name="T24" fmla="*/ 229 w 548"/>
              <a:gd name="T25" fmla="*/ 37 h 548"/>
              <a:gd name="T26" fmla="*/ 112 w 548"/>
              <a:gd name="T27" fmla="*/ 95 h 548"/>
              <a:gd name="T28" fmla="*/ 90 w 548"/>
              <a:gd name="T29" fmla="*/ 118 h 548"/>
              <a:gd name="T30" fmla="*/ 120 w 548"/>
              <a:gd name="T31" fmla="*/ 259 h 548"/>
              <a:gd name="T32" fmla="*/ 90 w 548"/>
              <a:gd name="T33" fmla="*/ 118 h 548"/>
              <a:gd name="T34" fmla="*/ 120 w 548"/>
              <a:gd name="T35" fmla="*/ 290 h 548"/>
              <a:gd name="T36" fmla="*/ 90 w 548"/>
              <a:gd name="T37" fmla="*/ 430 h 548"/>
              <a:gd name="T38" fmla="*/ 112 w 548"/>
              <a:gd name="T39" fmla="*/ 454 h 548"/>
              <a:gd name="T40" fmla="*/ 229 w 548"/>
              <a:gd name="T41" fmla="*/ 511 h 548"/>
              <a:gd name="T42" fmla="*/ 259 w 548"/>
              <a:gd name="T43" fmla="*/ 493 h 548"/>
              <a:gd name="T44" fmla="*/ 217 w 548"/>
              <a:gd name="T45" fmla="*/ 456 h 548"/>
              <a:gd name="T46" fmla="*/ 185 w 548"/>
              <a:gd name="T47" fmla="*/ 408 h 548"/>
              <a:gd name="T48" fmla="*/ 259 w 548"/>
              <a:gd name="T49" fmla="*/ 493 h 548"/>
              <a:gd name="T50" fmla="*/ 171 w 548"/>
              <a:gd name="T51" fmla="*/ 378 h 548"/>
              <a:gd name="T52" fmla="*/ 154 w 548"/>
              <a:gd name="T53" fmla="*/ 315 h 548"/>
              <a:gd name="T54" fmla="*/ 259 w 548"/>
              <a:gd name="T55" fmla="*/ 290 h 548"/>
              <a:gd name="T56" fmla="*/ 259 w 548"/>
              <a:gd name="T57" fmla="*/ 259 h 548"/>
              <a:gd name="T58" fmla="*/ 154 w 548"/>
              <a:gd name="T59" fmla="*/ 232 h 548"/>
              <a:gd name="T60" fmla="*/ 171 w 548"/>
              <a:gd name="T61" fmla="*/ 170 h 548"/>
              <a:gd name="T62" fmla="*/ 259 w 548"/>
              <a:gd name="T63" fmla="*/ 259 h 548"/>
              <a:gd name="T64" fmla="*/ 185 w 548"/>
              <a:gd name="T65" fmla="*/ 141 h 548"/>
              <a:gd name="T66" fmla="*/ 217 w 548"/>
              <a:gd name="T67" fmla="*/ 92 h 548"/>
              <a:gd name="T68" fmla="*/ 259 w 548"/>
              <a:gd name="T69" fmla="*/ 53 h 548"/>
              <a:gd name="T70" fmla="*/ 515 w 548"/>
              <a:gd name="T71" fmla="*/ 259 h 548"/>
              <a:gd name="T72" fmla="*/ 406 w 548"/>
              <a:gd name="T73" fmla="*/ 155 h 548"/>
              <a:gd name="T74" fmla="*/ 515 w 548"/>
              <a:gd name="T75" fmla="*/ 259 h 548"/>
              <a:gd name="T76" fmla="*/ 393 w 548"/>
              <a:gd name="T77" fmla="*/ 127 h 548"/>
              <a:gd name="T78" fmla="*/ 436 w 548"/>
              <a:gd name="T79" fmla="*/ 95 h 548"/>
              <a:gd name="T80" fmla="*/ 304 w 548"/>
              <a:gd name="T81" fmla="*/ 65 h 548"/>
              <a:gd name="T82" fmla="*/ 353 w 548"/>
              <a:gd name="T83" fmla="*/ 123 h 548"/>
              <a:gd name="T84" fmla="*/ 289 w 548"/>
              <a:gd name="T85" fmla="*/ 157 h 548"/>
              <a:gd name="T86" fmla="*/ 289 w 548"/>
              <a:gd name="T87" fmla="*/ 189 h 548"/>
              <a:gd name="T88" fmla="*/ 385 w 548"/>
              <a:gd name="T89" fmla="*/ 194 h 548"/>
              <a:gd name="T90" fmla="*/ 397 w 548"/>
              <a:gd name="T91" fmla="*/ 259 h 548"/>
              <a:gd name="T92" fmla="*/ 289 w 548"/>
              <a:gd name="T93" fmla="*/ 189 h 548"/>
              <a:gd name="T94" fmla="*/ 397 w 548"/>
              <a:gd name="T95" fmla="*/ 290 h 548"/>
              <a:gd name="T96" fmla="*/ 385 w 548"/>
              <a:gd name="T97" fmla="*/ 355 h 548"/>
              <a:gd name="T98" fmla="*/ 289 w 548"/>
              <a:gd name="T99" fmla="*/ 359 h 548"/>
              <a:gd name="T100" fmla="*/ 289 w 548"/>
              <a:gd name="T101" fmla="*/ 493 h 548"/>
              <a:gd name="T102" fmla="*/ 363 w 548"/>
              <a:gd name="T103" fmla="*/ 408 h 548"/>
              <a:gd name="T104" fmla="*/ 331 w 548"/>
              <a:gd name="T105" fmla="*/ 456 h 548"/>
              <a:gd name="T106" fmla="*/ 289 w 548"/>
              <a:gd name="T107" fmla="*/ 493 h 548"/>
              <a:gd name="T108" fmla="*/ 393 w 548"/>
              <a:gd name="T109" fmla="*/ 421 h 548"/>
              <a:gd name="T110" fmla="*/ 319 w 548"/>
              <a:gd name="T111" fmla="*/ 511 h 548"/>
              <a:gd name="T112" fmla="*/ 406 w 548"/>
              <a:gd name="T113" fmla="*/ 392 h 548"/>
              <a:gd name="T114" fmla="*/ 515 w 548"/>
              <a:gd name="T115" fmla="*/ 290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8" h="548">
                <a:moveTo>
                  <a:pt x="481" y="95"/>
                </a:moveTo>
                <a:cubicBezTo>
                  <a:pt x="478" y="92"/>
                  <a:pt x="475" y="89"/>
                  <a:pt x="473" y="86"/>
                </a:cubicBezTo>
                <a:cubicBezTo>
                  <a:pt x="473" y="86"/>
                  <a:pt x="473" y="86"/>
                  <a:pt x="471" y="84"/>
                </a:cubicBezTo>
                <a:cubicBezTo>
                  <a:pt x="471" y="83"/>
                  <a:pt x="470" y="83"/>
                  <a:pt x="468" y="82"/>
                </a:cubicBezTo>
                <a:cubicBezTo>
                  <a:pt x="468" y="82"/>
                  <a:pt x="468" y="80"/>
                  <a:pt x="467" y="80"/>
                </a:cubicBezTo>
                <a:cubicBezTo>
                  <a:pt x="467" y="79"/>
                  <a:pt x="465" y="77"/>
                  <a:pt x="464" y="77"/>
                </a:cubicBezTo>
                <a:cubicBezTo>
                  <a:pt x="462" y="76"/>
                  <a:pt x="462" y="76"/>
                  <a:pt x="462" y="76"/>
                </a:cubicBezTo>
                <a:cubicBezTo>
                  <a:pt x="461" y="74"/>
                  <a:pt x="459" y="73"/>
                  <a:pt x="458" y="73"/>
                </a:cubicBezTo>
                <a:cubicBezTo>
                  <a:pt x="411" y="27"/>
                  <a:pt x="346" y="0"/>
                  <a:pt x="275" y="0"/>
                </a:cubicBezTo>
                <a:cubicBezTo>
                  <a:pt x="204" y="0"/>
                  <a:pt x="139" y="27"/>
                  <a:pt x="90" y="73"/>
                </a:cubicBezTo>
                <a:cubicBezTo>
                  <a:pt x="89" y="73"/>
                  <a:pt x="87" y="74"/>
                  <a:pt x="86" y="76"/>
                </a:cubicBezTo>
                <a:cubicBezTo>
                  <a:pt x="86" y="76"/>
                  <a:pt x="86" y="76"/>
                  <a:pt x="86" y="77"/>
                </a:cubicBezTo>
                <a:cubicBezTo>
                  <a:pt x="84" y="77"/>
                  <a:pt x="83" y="79"/>
                  <a:pt x="81" y="80"/>
                </a:cubicBezTo>
                <a:cubicBezTo>
                  <a:pt x="81" y="82"/>
                  <a:pt x="81" y="82"/>
                  <a:pt x="81" y="82"/>
                </a:cubicBezTo>
                <a:cubicBezTo>
                  <a:pt x="80" y="83"/>
                  <a:pt x="78" y="83"/>
                  <a:pt x="77" y="84"/>
                </a:cubicBezTo>
                <a:cubicBezTo>
                  <a:pt x="77" y="86"/>
                  <a:pt x="77" y="86"/>
                  <a:pt x="75" y="86"/>
                </a:cubicBezTo>
                <a:cubicBezTo>
                  <a:pt x="74" y="89"/>
                  <a:pt x="71" y="92"/>
                  <a:pt x="68" y="95"/>
                </a:cubicBezTo>
                <a:cubicBezTo>
                  <a:pt x="25" y="144"/>
                  <a:pt x="0" y="206"/>
                  <a:pt x="0" y="273"/>
                </a:cubicBezTo>
                <a:cubicBezTo>
                  <a:pt x="0" y="343"/>
                  <a:pt x="25" y="405"/>
                  <a:pt x="68" y="454"/>
                </a:cubicBezTo>
                <a:cubicBezTo>
                  <a:pt x="74" y="461"/>
                  <a:pt x="83" y="468"/>
                  <a:pt x="90" y="476"/>
                </a:cubicBezTo>
                <a:cubicBezTo>
                  <a:pt x="139" y="520"/>
                  <a:pt x="204" y="548"/>
                  <a:pt x="275" y="548"/>
                </a:cubicBezTo>
                <a:cubicBezTo>
                  <a:pt x="346" y="548"/>
                  <a:pt x="409" y="520"/>
                  <a:pt x="458" y="476"/>
                </a:cubicBezTo>
                <a:cubicBezTo>
                  <a:pt x="467" y="468"/>
                  <a:pt x="474" y="461"/>
                  <a:pt x="481" y="454"/>
                </a:cubicBezTo>
                <a:cubicBezTo>
                  <a:pt x="523" y="405"/>
                  <a:pt x="548" y="343"/>
                  <a:pt x="548" y="273"/>
                </a:cubicBezTo>
                <a:cubicBezTo>
                  <a:pt x="548" y="206"/>
                  <a:pt x="523" y="144"/>
                  <a:pt x="481" y="95"/>
                </a:cubicBezTo>
                <a:close/>
                <a:moveTo>
                  <a:pt x="229" y="37"/>
                </a:moveTo>
                <a:cubicBezTo>
                  <a:pt x="199" y="61"/>
                  <a:pt x="174" y="92"/>
                  <a:pt x="157" y="127"/>
                </a:cubicBezTo>
                <a:cubicBezTo>
                  <a:pt x="140" y="118"/>
                  <a:pt x="126" y="107"/>
                  <a:pt x="112" y="95"/>
                </a:cubicBezTo>
                <a:cubicBezTo>
                  <a:pt x="145" y="65"/>
                  <a:pt x="185" y="45"/>
                  <a:pt x="229" y="37"/>
                </a:cubicBezTo>
                <a:close/>
                <a:moveTo>
                  <a:pt x="90" y="118"/>
                </a:moveTo>
                <a:cubicBezTo>
                  <a:pt x="106" y="133"/>
                  <a:pt x="124" y="145"/>
                  <a:pt x="142" y="155"/>
                </a:cubicBezTo>
                <a:cubicBezTo>
                  <a:pt x="130" y="188"/>
                  <a:pt x="121" y="222"/>
                  <a:pt x="120" y="259"/>
                </a:cubicBezTo>
                <a:cubicBezTo>
                  <a:pt x="34" y="259"/>
                  <a:pt x="34" y="259"/>
                  <a:pt x="34" y="259"/>
                </a:cubicBezTo>
                <a:cubicBezTo>
                  <a:pt x="37" y="206"/>
                  <a:pt x="58" y="157"/>
                  <a:pt x="90" y="118"/>
                </a:cubicBezTo>
                <a:close/>
                <a:moveTo>
                  <a:pt x="34" y="290"/>
                </a:moveTo>
                <a:cubicBezTo>
                  <a:pt x="120" y="290"/>
                  <a:pt x="120" y="290"/>
                  <a:pt x="120" y="290"/>
                </a:cubicBezTo>
                <a:cubicBezTo>
                  <a:pt x="121" y="327"/>
                  <a:pt x="130" y="361"/>
                  <a:pt x="142" y="392"/>
                </a:cubicBezTo>
                <a:cubicBezTo>
                  <a:pt x="124" y="402"/>
                  <a:pt x="106" y="415"/>
                  <a:pt x="90" y="430"/>
                </a:cubicBezTo>
                <a:cubicBezTo>
                  <a:pt x="58" y="392"/>
                  <a:pt x="37" y="343"/>
                  <a:pt x="34" y="290"/>
                </a:cubicBezTo>
                <a:close/>
                <a:moveTo>
                  <a:pt x="112" y="454"/>
                </a:moveTo>
                <a:cubicBezTo>
                  <a:pt x="126" y="440"/>
                  <a:pt x="140" y="430"/>
                  <a:pt x="157" y="421"/>
                </a:cubicBezTo>
                <a:cubicBezTo>
                  <a:pt x="174" y="456"/>
                  <a:pt x="199" y="486"/>
                  <a:pt x="229" y="511"/>
                </a:cubicBezTo>
                <a:cubicBezTo>
                  <a:pt x="185" y="502"/>
                  <a:pt x="145" y="482"/>
                  <a:pt x="112" y="454"/>
                </a:cubicBezTo>
                <a:close/>
                <a:moveTo>
                  <a:pt x="259" y="493"/>
                </a:moveTo>
                <a:cubicBezTo>
                  <a:pt x="254" y="490"/>
                  <a:pt x="250" y="486"/>
                  <a:pt x="244" y="483"/>
                </a:cubicBezTo>
                <a:cubicBezTo>
                  <a:pt x="235" y="474"/>
                  <a:pt x="226" y="465"/>
                  <a:pt x="217" y="456"/>
                </a:cubicBezTo>
                <a:cubicBezTo>
                  <a:pt x="210" y="446"/>
                  <a:pt x="202" y="436"/>
                  <a:pt x="195" y="425"/>
                </a:cubicBezTo>
                <a:cubicBezTo>
                  <a:pt x="191" y="420"/>
                  <a:pt x="188" y="414"/>
                  <a:pt x="185" y="408"/>
                </a:cubicBezTo>
                <a:cubicBezTo>
                  <a:pt x="208" y="399"/>
                  <a:pt x="232" y="393"/>
                  <a:pt x="259" y="390"/>
                </a:cubicBezTo>
                <a:lnTo>
                  <a:pt x="259" y="493"/>
                </a:lnTo>
                <a:close/>
                <a:moveTo>
                  <a:pt x="259" y="359"/>
                </a:moveTo>
                <a:cubicBezTo>
                  <a:pt x="227" y="361"/>
                  <a:pt x="198" y="368"/>
                  <a:pt x="171" y="378"/>
                </a:cubicBezTo>
                <a:cubicBezTo>
                  <a:pt x="168" y="371"/>
                  <a:pt x="166" y="362"/>
                  <a:pt x="163" y="355"/>
                </a:cubicBezTo>
                <a:cubicBezTo>
                  <a:pt x="158" y="341"/>
                  <a:pt x="157" y="328"/>
                  <a:pt x="154" y="315"/>
                </a:cubicBezTo>
                <a:cubicBezTo>
                  <a:pt x="152" y="307"/>
                  <a:pt x="152" y="299"/>
                  <a:pt x="151" y="290"/>
                </a:cubicBezTo>
                <a:cubicBezTo>
                  <a:pt x="259" y="290"/>
                  <a:pt x="259" y="290"/>
                  <a:pt x="259" y="290"/>
                </a:cubicBezTo>
                <a:lnTo>
                  <a:pt x="259" y="359"/>
                </a:lnTo>
                <a:close/>
                <a:moveTo>
                  <a:pt x="259" y="259"/>
                </a:moveTo>
                <a:cubicBezTo>
                  <a:pt x="151" y="259"/>
                  <a:pt x="151" y="259"/>
                  <a:pt x="151" y="259"/>
                </a:cubicBezTo>
                <a:cubicBezTo>
                  <a:pt x="152" y="250"/>
                  <a:pt x="152" y="241"/>
                  <a:pt x="154" y="232"/>
                </a:cubicBezTo>
                <a:cubicBezTo>
                  <a:pt x="157" y="219"/>
                  <a:pt x="158" y="207"/>
                  <a:pt x="163" y="194"/>
                </a:cubicBezTo>
                <a:cubicBezTo>
                  <a:pt x="166" y="185"/>
                  <a:pt x="168" y="177"/>
                  <a:pt x="171" y="170"/>
                </a:cubicBezTo>
                <a:cubicBezTo>
                  <a:pt x="198" y="180"/>
                  <a:pt x="227" y="188"/>
                  <a:pt x="259" y="189"/>
                </a:cubicBezTo>
                <a:lnTo>
                  <a:pt x="259" y="259"/>
                </a:lnTo>
                <a:close/>
                <a:moveTo>
                  <a:pt x="259" y="157"/>
                </a:moveTo>
                <a:cubicBezTo>
                  <a:pt x="232" y="155"/>
                  <a:pt x="208" y="149"/>
                  <a:pt x="185" y="141"/>
                </a:cubicBezTo>
                <a:cubicBezTo>
                  <a:pt x="188" y="135"/>
                  <a:pt x="191" y="129"/>
                  <a:pt x="195" y="123"/>
                </a:cubicBezTo>
                <a:cubicBezTo>
                  <a:pt x="202" y="113"/>
                  <a:pt x="210" y="102"/>
                  <a:pt x="217" y="92"/>
                </a:cubicBezTo>
                <a:cubicBezTo>
                  <a:pt x="226" y="83"/>
                  <a:pt x="235" y="74"/>
                  <a:pt x="244" y="65"/>
                </a:cubicBezTo>
                <a:cubicBezTo>
                  <a:pt x="250" y="61"/>
                  <a:pt x="254" y="58"/>
                  <a:pt x="259" y="53"/>
                </a:cubicBezTo>
                <a:lnTo>
                  <a:pt x="259" y="157"/>
                </a:lnTo>
                <a:close/>
                <a:moveTo>
                  <a:pt x="515" y="259"/>
                </a:moveTo>
                <a:cubicBezTo>
                  <a:pt x="428" y="259"/>
                  <a:pt x="428" y="259"/>
                  <a:pt x="428" y="259"/>
                </a:cubicBezTo>
                <a:cubicBezTo>
                  <a:pt x="427" y="222"/>
                  <a:pt x="419" y="188"/>
                  <a:pt x="406" y="155"/>
                </a:cubicBezTo>
                <a:cubicBezTo>
                  <a:pt x="425" y="145"/>
                  <a:pt x="443" y="133"/>
                  <a:pt x="458" y="118"/>
                </a:cubicBezTo>
                <a:cubicBezTo>
                  <a:pt x="490" y="157"/>
                  <a:pt x="512" y="206"/>
                  <a:pt x="515" y="259"/>
                </a:cubicBezTo>
                <a:close/>
                <a:moveTo>
                  <a:pt x="436" y="95"/>
                </a:moveTo>
                <a:cubicBezTo>
                  <a:pt x="422" y="107"/>
                  <a:pt x="408" y="118"/>
                  <a:pt x="393" y="127"/>
                </a:cubicBezTo>
                <a:cubicBezTo>
                  <a:pt x="374" y="92"/>
                  <a:pt x="349" y="61"/>
                  <a:pt x="319" y="37"/>
                </a:cubicBezTo>
                <a:cubicBezTo>
                  <a:pt x="363" y="45"/>
                  <a:pt x="403" y="65"/>
                  <a:pt x="436" y="95"/>
                </a:cubicBezTo>
                <a:close/>
                <a:moveTo>
                  <a:pt x="289" y="53"/>
                </a:moveTo>
                <a:cubicBezTo>
                  <a:pt x="295" y="58"/>
                  <a:pt x="300" y="61"/>
                  <a:pt x="304" y="65"/>
                </a:cubicBezTo>
                <a:cubicBezTo>
                  <a:pt x="313" y="74"/>
                  <a:pt x="322" y="83"/>
                  <a:pt x="331" y="92"/>
                </a:cubicBezTo>
                <a:cubicBezTo>
                  <a:pt x="340" y="102"/>
                  <a:pt x="347" y="113"/>
                  <a:pt x="353" y="123"/>
                </a:cubicBezTo>
                <a:cubicBezTo>
                  <a:pt x="357" y="129"/>
                  <a:pt x="360" y="135"/>
                  <a:pt x="363" y="141"/>
                </a:cubicBezTo>
                <a:cubicBezTo>
                  <a:pt x="341" y="149"/>
                  <a:pt x="316" y="155"/>
                  <a:pt x="289" y="157"/>
                </a:cubicBezTo>
                <a:lnTo>
                  <a:pt x="289" y="53"/>
                </a:lnTo>
                <a:close/>
                <a:moveTo>
                  <a:pt x="289" y="189"/>
                </a:moveTo>
                <a:cubicBezTo>
                  <a:pt x="321" y="188"/>
                  <a:pt x="350" y="180"/>
                  <a:pt x="378" y="170"/>
                </a:cubicBezTo>
                <a:cubicBezTo>
                  <a:pt x="381" y="177"/>
                  <a:pt x="384" y="185"/>
                  <a:pt x="385" y="194"/>
                </a:cubicBezTo>
                <a:cubicBezTo>
                  <a:pt x="390" y="207"/>
                  <a:pt x="393" y="219"/>
                  <a:pt x="394" y="232"/>
                </a:cubicBezTo>
                <a:cubicBezTo>
                  <a:pt x="396" y="241"/>
                  <a:pt x="397" y="250"/>
                  <a:pt x="397" y="259"/>
                </a:cubicBezTo>
                <a:cubicBezTo>
                  <a:pt x="289" y="259"/>
                  <a:pt x="289" y="259"/>
                  <a:pt x="289" y="259"/>
                </a:cubicBezTo>
                <a:lnTo>
                  <a:pt x="289" y="189"/>
                </a:lnTo>
                <a:close/>
                <a:moveTo>
                  <a:pt x="289" y="290"/>
                </a:moveTo>
                <a:cubicBezTo>
                  <a:pt x="397" y="290"/>
                  <a:pt x="397" y="290"/>
                  <a:pt x="397" y="290"/>
                </a:cubicBezTo>
                <a:cubicBezTo>
                  <a:pt x="397" y="299"/>
                  <a:pt x="396" y="307"/>
                  <a:pt x="394" y="315"/>
                </a:cubicBezTo>
                <a:cubicBezTo>
                  <a:pt x="393" y="328"/>
                  <a:pt x="390" y="341"/>
                  <a:pt x="385" y="355"/>
                </a:cubicBezTo>
                <a:cubicBezTo>
                  <a:pt x="384" y="362"/>
                  <a:pt x="381" y="371"/>
                  <a:pt x="378" y="378"/>
                </a:cubicBezTo>
                <a:cubicBezTo>
                  <a:pt x="350" y="368"/>
                  <a:pt x="321" y="361"/>
                  <a:pt x="289" y="359"/>
                </a:cubicBezTo>
                <a:lnTo>
                  <a:pt x="289" y="290"/>
                </a:lnTo>
                <a:close/>
                <a:moveTo>
                  <a:pt x="289" y="493"/>
                </a:moveTo>
                <a:cubicBezTo>
                  <a:pt x="289" y="390"/>
                  <a:pt x="289" y="390"/>
                  <a:pt x="289" y="390"/>
                </a:cubicBezTo>
                <a:cubicBezTo>
                  <a:pt x="316" y="393"/>
                  <a:pt x="341" y="399"/>
                  <a:pt x="363" y="408"/>
                </a:cubicBezTo>
                <a:cubicBezTo>
                  <a:pt x="360" y="414"/>
                  <a:pt x="357" y="420"/>
                  <a:pt x="353" y="425"/>
                </a:cubicBezTo>
                <a:cubicBezTo>
                  <a:pt x="347" y="436"/>
                  <a:pt x="340" y="446"/>
                  <a:pt x="331" y="456"/>
                </a:cubicBezTo>
                <a:cubicBezTo>
                  <a:pt x="322" y="465"/>
                  <a:pt x="313" y="474"/>
                  <a:pt x="304" y="483"/>
                </a:cubicBezTo>
                <a:cubicBezTo>
                  <a:pt x="300" y="486"/>
                  <a:pt x="295" y="490"/>
                  <a:pt x="289" y="493"/>
                </a:cubicBezTo>
                <a:close/>
                <a:moveTo>
                  <a:pt x="319" y="511"/>
                </a:moveTo>
                <a:cubicBezTo>
                  <a:pt x="349" y="486"/>
                  <a:pt x="374" y="456"/>
                  <a:pt x="393" y="421"/>
                </a:cubicBezTo>
                <a:cubicBezTo>
                  <a:pt x="408" y="430"/>
                  <a:pt x="422" y="440"/>
                  <a:pt x="436" y="454"/>
                </a:cubicBezTo>
                <a:cubicBezTo>
                  <a:pt x="403" y="482"/>
                  <a:pt x="363" y="502"/>
                  <a:pt x="319" y="511"/>
                </a:cubicBezTo>
                <a:close/>
                <a:moveTo>
                  <a:pt x="458" y="430"/>
                </a:moveTo>
                <a:cubicBezTo>
                  <a:pt x="443" y="415"/>
                  <a:pt x="425" y="402"/>
                  <a:pt x="406" y="392"/>
                </a:cubicBezTo>
                <a:cubicBezTo>
                  <a:pt x="419" y="361"/>
                  <a:pt x="427" y="327"/>
                  <a:pt x="428" y="290"/>
                </a:cubicBezTo>
                <a:cubicBezTo>
                  <a:pt x="515" y="290"/>
                  <a:pt x="515" y="290"/>
                  <a:pt x="515" y="290"/>
                </a:cubicBezTo>
                <a:cubicBezTo>
                  <a:pt x="512" y="343"/>
                  <a:pt x="490" y="392"/>
                  <a:pt x="458" y="430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10" name="Group 11"/>
          <p:cNvGrpSpPr/>
          <p:nvPr/>
        </p:nvGrpSpPr>
        <p:grpSpPr>
          <a:xfrm>
            <a:off x="532219" y="1429784"/>
            <a:ext cx="594784" cy="556684"/>
            <a:chOff x="1200150" y="2085975"/>
            <a:chExt cx="446088" cy="417513"/>
          </a:xfrm>
          <a:solidFill>
            <a:srgbClr val="16397B"/>
          </a:solidFill>
        </p:grpSpPr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1200150" y="2270125"/>
              <a:ext cx="446088" cy="233363"/>
            </a:xfrm>
            <a:custGeom>
              <a:avLst/>
              <a:gdLst>
                <a:gd name="T0" fmla="*/ 267 w 281"/>
                <a:gd name="T1" fmla="*/ 126 h 147"/>
                <a:gd name="T2" fmla="*/ 267 w 281"/>
                <a:gd name="T3" fmla="*/ 109 h 147"/>
                <a:gd name="T4" fmla="*/ 251 w 281"/>
                <a:gd name="T5" fmla="*/ 109 h 147"/>
                <a:gd name="T6" fmla="*/ 251 w 281"/>
                <a:gd name="T7" fmla="*/ 19 h 147"/>
                <a:gd name="T8" fmla="*/ 267 w 281"/>
                <a:gd name="T9" fmla="*/ 19 h 147"/>
                <a:gd name="T10" fmla="*/ 267 w 281"/>
                <a:gd name="T11" fmla="*/ 0 h 147"/>
                <a:gd name="T12" fmla="*/ 14 w 281"/>
                <a:gd name="T13" fmla="*/ 0 h 147"/>
                <a:gd name="T14" fmla="*/ 14 w 281"/>
                <a:gd name="T15" fmla="*/ 19 h 147"/>
                <a:gd name="T16" fmla="*/ 30 w 281"/>
                <a:gd name="T17" fmla="*/ 19 h 147"/>
                <a:gd name="T18" fmla="*/ 30 w 281"/>
                <a:gd name="T19" fmla="*/ 109 h 147"/>
                <a:gd name="T20" fmla="*/ 14 w 281"/>
                <a:gd name="T21" fmla="*/ 109 h 147"/>
                <a:gd name="T22" fmla="*/ 14 w 281"/>
                <a:gd name="T23" fmla="*/ 126 h 147"/>
                <a:gd name="T24" fmla="*/ 0 w 281"/>
                <a:gd name="T25" fmla="*/ 126 h 147"/>
                <a:gd name="T26" fmla="*/ 0 w 281"/>
                <a:gd name="T27" fmla="*/ 147 h 147"/>
                <a:gd name="T28" fmla="*/ 281 w 281"/>
                <a:gd name="T29" fmla="*/ 147 h 147"/>
                <a:gd name="T30" fmla="*/ 281 w 281"/>
                <a:gd name="T31" fmla="*/ 126 h 147"/>
                <a:gd name="T32" fmla="*/ 267 w 281"/>
                <a:gd name="T33" fmla="*/ 126 h 147"/>
                <a:gd name="T34" fmla="*/ 92 w 281"/>
                <a:gd name="T35" fmla="*/ 109 h 147"/>
                <a:gd name="T36" fmla="*/ 62 w 281"/>
                <a:gd name="T37" fmla="*/ 109 h 147"/>
                <a:gd name="T38" fmla="*/ 62 w 281"/>
                <a:gd name="T39" fmla="*/ 19 h 147"/>
                <a:gd name="T40" fmla="*/ 92 w 281"/>
                <a:gd name="T41" fmla="*/ 19 h 147"/>
                <a:gd name="T42" fmla="*/ 92 w 281"/>
                <a:gd name="T43" fmla="*/ 109 h 147"/>
                <a:gd name="T44" fmla="*/ 155 w 281"/>
                <a:gd name="T45" fmla="*/ 109 h 147"/>
                <a:gd name="T46" fmla="*/ 125 w 281"/>
                <a:gd name="T47" fmla="*/ 109 h 147"/>
                <a:gd name="T48" fmla="*/ 125 w 281"/>
                <a:gd name="T49" fmla="*/ 19 h 147"/>
                <a:gd name="T50" fmla="*/ 155 w 281"/>
                <a:gd name="T51" fmla="*/ 19 h 147"/>
                <a:gd name="T52" fmla="*/ 155 w 281"/>
                <a:gd name="T53" fmla="*/ 109 h 147"/>
                <a:gd name="T54" fmla="*/ 218 w 281"/>
                <a:gd name="T55" fmla="*/ 109 h 147"/>
                <a:gd name="T56" fmla="*/ 188 w 281"/>
                <a:gd name="T57" fmla="*/ 109 h 147"/>
                <a:gd name="T58" fmla="*/ 188 w 281"/>
                <a:gd name="T59" fmla="*/ 19 h 147"/>
                <a:gd name="T60" fmla="*/ 218 w 281"/>
                <a:gd name="T61" fmla="*/ 19 h 147"/>
                <a:gd name="T62" fmla="*/ 218 w 281"/>
                <a:gd name="T63" fmla="*/ 10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1" h="147">
                  <a:moveTo>
                    <a:pt x="267" y="126"/>
                  </a:moveTo>
                  <a:lnTo>
                    <a:pt x="267" y="109"/>
                  </a:lnTo>
                  <a:lnTo>
                    <a:pt x="251" y="109"/>
                  </a:lnTo>
                  <a:lnTo>
                    <a:pt x="251" y="19"/>
                  </a:lnTo>
                  <a:lnTo>
                    <a:pt x="267" y="19"/>
                  </a:lnTo>
                  <a:lnTo>
                    <a:pt x="267" y="0"/>
                  </a:lnTo>
                  <a:lnTo>
                    <a:pt x="14" y="0"/>
                  </a:lnTo>
                  <a:lnTo>
                    <a:pt x="14" y="19"/>
                  </a:lnTo>
                  <a:lnTo>
                    <a:pt x="30" y="19"/>
                  </a:lnTo>
                  <a:lnTo>
                    <a:pt x="30" y="109"/>
                  </a:lnTo>
                  <a:lnTo>
                    <a:pt x="14" y="109"/>
                  </a:lnTo>
                  <a:lnTo>
                    <a:pt x="14" y="126"/>
                  </a:lnTo>
                  <a:lnTo>
                    <a:pt x="0" y="126"/>
                  </a:lnTo>
                  <a:lnTo>
                    <a:pt x="0" y="147"/>
                  </a:lnTo>
                  <a:lnTo>
                    <a:pt x="281" y="147"/>
                  </a:lnTo>
                  <a:lnTo>
                    <a:pt x="281" y="126"/>
                  </a:lnTo>
                  <a:lnTo>
                    <a:pt x="267" y="126"/>
                  </a:lnTo>
                  <a:close/>
                  <a:moveTo>
                    <a:pt x="92" y="109"/>
                  </a:moveTo>
                  <a:lnTo>
                    <a:pt x="62" y="109"/>
                  </a:lnTo>
                  <a:lnTo>
                    <a:pt x="62" y="19"/>
                  </a:lnTo>
                  <a:lnTo>
                    <a:pt x="92" y="19"/>
                  </a:lnTo>
                  <a:lnTo>
                    <a:pt x="92" y="109"/>
                  </a:lnTo>
                  <a:close/>
                  <a:moveTo>
                    <a:pt x="155" y="109"/>
                  </a:moveTo>
                  <a:lnTo>
                    <a:pt x="125" y="109"/>
                  </a:lnTo>
                  <a:lnTo>
                    <a:pt x="125" y="19"/>
                  </a:lnTo>
                  <a:lnTo>
                    <a:pt x="155" y="19"/>
                  </a:lnTo>
                  <a:lnTo>
                    <a:pt x="155" y="109"/>
                  </a:lnTo>
                  <a:close/>
                  <a:moveTo>
                    <a:pt x="218" y="109"/>
                  </a:moveTo>
                  <a:lnTo>
                    <a:pt x="188" y="109"/>
                  </a:lnTo>
                  <a:lnTo>
                    <a:pt x="188" y="19"/>
                  </a:lnTo>
                  <a:lnTo>
                    <a:pt x="218" y="19"/>
                  </a:lnTo>
                  <a:lnTo>
                    <a:pt x="218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1200150" y="2085975"/>
              <a:ext cx="446088" cy="163513"/>
            </a:xfrm>
            <a:custGeom>
              <a:avLst/>
              <a:gdLst>
                <a:gd name="T0" fmla="*/ 140 w 281"/>
                <a:gd name="T1" fmla="*/ 0 h 103"/>
                <a:gd name="T2" fmla="*/ 0 w 281"/>
                <a:gd name="T3" fmla="*/ 95 h 103"/>
                <a:gd name="T4" fmla="*/ 0 w 281"/>
                <a:gd name="T5" fmla="*/ 103 h 103"/>
                <a:gd name="T6" fmla="*/ 281 w 281"/>
                <a:gd name="T7" fmla="*/ 103 h 103"/>
                <a:gd name="T8" fmla="*/ 281 w 281"/>
                <a:gd name="T9" fmla="*/ 95 h 103"/>
                <a:gd name="T10" fmla="*/ 140 w 281"/>
                <a:gd name="T11" fmla="*/ 0 h 103"/>
                <a:gd name="T12" fmla="*/ 190 w 281"/>
                <a:gd name="T13" fmla="*/ 74 h 103"/>
                <a:gd name="T14" fmla="*/ 91 w 281"/>
                <a:gd name="T15" fmla="*/ 74 h 103"/>
                <a:gd name="T16" fmla="*/ 91 w 281"/>
                <a:gd name="T17" fmla="*/ 71 h 103"/>
                <a:gd name="T18" fmla="*/ 140 w 281"/>
                <a:gd name="T19" fmla="*/ 38 h 103"/>
                <a:gd name="T20" fmla="*/ 190 w 281"/>
                <a:gd name="T21" fmla="*/ 71 h 103"/>
                <a:gd name="T22" fmla="*/ 190 w 281"/>
                <a:gd name="T23" fmla="*/ 7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103">
                  <a:moveTo>
                    <a:pt x="140" y="0"/>
                  </a:moveTo>
                  <a:lnTo>
                    <a:pt x="0" y="95"/>
                  </a:lnTo>
                  <a:lnTo>
                    <a:pt x="0" y="103"/>
                  </a:lnTo>
                  <a:lnTo>
                    <a:pt x="281" y="103"/>
                  </a:lnTo>
                  <a:lnTo>
                    <a:pt x="281" y="95"/>
                  </a:lnTo>
                  <a:lnTo>
                    <a:pt x="140" y="0"/>
                  </a:lnTo>
                  <a:close/>
                  <a:moveTo>
                    <a:pt x="190" y="74"/>
                  </a:moveTo>
                  <a:lnTo>
                    <a:pt x="91" y="74"/>
                  </a:lnTo>
                  <a:lnTo>
                    <a:pt x="91" y="71"/>
                  </a:lnTo>
                  <a:lnTo>
                    <a:pt x="140" y="38"/>
                  </a:lnTo>
                  <a:lnTo>
                    <a:pt x="190" y="71"/>
                  </a:lnTo>
                  <a:lnTo>
                    <a:pt x="190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3" name="Group 14"/>
          <p:cNvGrpSpPr/>
          <p:nvPr/>
        </p:nvGrpSpPr>
        <p:grpSpPr>
          <a:xfrm>
            <a:off x="4371720" y="1417084"/>
            <a:ext cx="596900" cy="582084"/>
            <a:chOff x="4592638" y="2076450"/>
            <a:chExt cx="447675" cy="436563"/>
          </a:xfrm>
          <a:solidFill>
            <a:srgbClr val="16397B"/>
          </a:solidFill>
        </p:grpSpPr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4656138" y="2076450"/>
              <a:ext cx="295275" cy="295275"/>
            </a:xfrm>
            <a:custGeom>
              <a:avLst/>
              <a:gdLst>
                <a:gd name="T0" fmla="*/ 4 w 385"/>
                <a:gd name="T1" fmla="*/ 249 h 385"/>
                <a:gd name="T2" fmla="*/ 4 w 385"/>
                <a:gd name="T3" fmla="*/ 234 h 385"/>
                <a:gd name="T4" fmla="*/ 48 w 385"/>
                <a:gd name="T5" fmla="*/ 189 h 385"/>
                <a:gd name="T6" fmla="*/ 64 w 385"/>
                <a:gd name="T7" fmla="*/ 189 h 385"/>
                <a:gd name="T8" fmla="*/ 195 w 385"/>
                <a:gd name="T9" fmla="*/ 321 h 385"/>
                <a:gd name="T10" fmla="*/ 195 w 385"/>
                <a:gd name="T11" fmla="*/ 336 h 385"/>
                <a:gd name="T12" fmla="*/ 151 w 385"/>
                <a:gd name="T13" fmla="*/ 381 h 385"/>
                <a:gd name="T14" fmla="*/ 135 w 385"/>
                <a:gd name="T15" fmla="*/ 381 h 385"/>
                <a:gd name="T16" fmla="*/ 4 w 385"/>
                <a:gd name="T17" fmla="*/ 249 h 385"/>
                <a:gd name="T18" fmla="*/ 320 w 385"/>
                <a:gd name="T19" fmla="*/ 196 h 385"/>
                <a:gd name="T20" fmla="*/ 336 w 385"/>
                <a:gd name="T21" fmla="*/ 196 h 385"/>
                <a:gd name="T22" fmla="*/ 381 w 385"/>
                <a:gd name="T23" fmla="*/ 151 h 385"/>
                <a:gd name="T24" fmla="*/ 381 w 385"/>
                <a:gd name="T25" fmla="*/ 135 h 385"/>
                <a:gd name="T26" fmla="*/ 249 w 385"/>
                <a:gd name="T27" fmla="*/ 4 h 385"/>
                <a:gd name="T28" fmla="*/ 234 w 385"/>
                <a:gd name="T29" fmla="*/ 4 h 385"/>
                <a:gd name="T30" fmla="*/ 189 w 385"/>
                <a:gd name="T31" fmla="*/ 49 h 385"/>
                <a:gd name="T32" fmla="*/ 189 w 385"/>
                <a:gd name="T33" fmla="*/ 64 h 385"/>
                <a:gd name="T34" fmla="*/ 320 w 385"/>
                <a:gd name="T35" fmla="*/ 1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5" h="385">
                  <a:moveTo>
                    <a:pt x="4" y="249"/>
                  </a:moveTo>
                  <a:cubicBezTo>
                    <a:pt x="0" y="245"/>
                    <a:pt x="0" y="238"/>
                    <a:pt x="4" y="234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52" y="185"/>
                    <a:pt x="59" y="185"/>
                    <a:pt x="64" y="189"/>
                  </a:cubicBezTo>
                  <a:cubicBezTo>
                    <a:pt x="195" y="321"/>
                    <a:pt x="195" y="321"/>
                    <a:pt x="195" y="321"/>
                  </a:cubicBezTo>
                  <a:cubicBezTo>
                    <a:pt x="199" y="325"/>
                    <a:pt x="199" y="332"/>
                    <a:pt x="195" y="336"/>
                  </a:cubicBezTo>
                  <a:cubicBezTo>
                    <a:pt x="151" y="381"/>
                    <a:pt x="151" y="381"/>
                    <a:pt x="151" y="381"/>
                  </a:cubicBezTo>
                  <a:cubicBezTo>
                    <a:pt x="147" y="385"/>
                    <a:pt x="140" y="385"/>
                    <a:pt x="135" y="381"/>
                  </a:cubicBezTo>
                  <a:lnTo>
                    <a:pt x="4" y="249"/>
                  </a:lnTo>
                  <a:close/>
                  <a:moveTo>
                    <a:pt x="320" y="196"/>
                  </a:moveTo>
                  <a:cubicBezTo>
                    <a:pt x="325" y="200"/>
                    <a:pt x="332" y="200"/>
                    <a:pt x="336" y="196"/>
                  </a:cubicBezTo>
                  <a:cubicBezTo>
                    <a:pt x="381" y="151"/>
                    <a:pt x="381" y="151"/>
                    <a:pt x="381" y="151"/>
                  </a:cubicBezTo>
                  <a:cubicBezTo>
                    <a:pt x="385" y="147"/>
                    <a:pt x="385" y="140"/>
                    <a:pt x="381" y="135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5" y="0"/>
                    <a:pt x="238" y="0"/>
                    <a:pt x="234" y="4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5" y="53"/>
                    <a:pt x="185" y="60"/>
                    <a:pt x="189" y="64"/>
                  </a:cubicBezTo>
                  <a:lnTo>
                    <a:pt x="320" y="1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4724400" y="2144713"/>
              <a:ext cx="315913" cy="315913"/>
            </a:xfrm>
            <a:custGeom>
              <a:avLst/>
              <a:gdLst>
                <a:gd name="T0" fmla="*/ 406 w 411"/>
                <a:gd name="T1" fmla="*/ 359 h 411"/>
                <a:gd name="T2" fmla="*/ 223 w 411"/>
                <a:gd name="T3" fmla="*/ 175 h 411"/>
                <a:gd name="T4" fmla="*/ 207 w 411"/>
                <a:gd name="T5" fmla="*/ 175 h 411"/>
                <a:gd name="T6" fmla="*/ 205 w 411"/>
                <a:gd name="T7" fmla="*/ 177 h 411"/>
                <a:gd name="T8" fmla="*/ 172 w 411"/>
                <a:gd name="T9" fmla="*/ 144 h 411"/>
                <a:gd name="T10" fmla="*/ 202 w 411"/>
                <a:gd name="T11" fmla="*/ 114 h 411"/>
                <a:gd name="T12" fmla="*/ 202 w 411"/>
                <a:gd name="T13" fmla="*/ 98 h 411"/>
                <a:gd name="T14" fmla="*/ 108 w 411"/>
                <a:gd name="T15" fmla="*/ 4 h 411"/>
                <a:gd name="T16" fmla="*/ 93 w 411"/>
                <a:gd name="T17" fmla="*/ 4 h 411"/>
                <a:gd name="T18" fmla="*/ 4 w 411"/>
                <a:gd name="T19" fmla="*/ 93 h 411"/>
                <a:gd name="T20" fmla="*/ 4 w 411"/>
                <a:gd name="T21" fmla="*/ 108 h 411"/>
                <a:gd name="T22" fmla="*/ 98 w 411"/>
                <a:gd name="T23" fmla="*/ 203 h 411"/>
                <a:gd name="T24" fmla="*/ 114 w 411"/>
                <a:gd name="T25" fmla="*/ 203 h 411"/>
                <a:gd name="T26" fmla="*/ 144 w 411"/>
                <a:gd name="T27" fmla="*/ 172 h 411"/>
                <a:gd name="T28" fmla="*/ 177 w 411"/>
                <a:gd name="T29" fmla="*/ 205 h 411"/>
                <a:gd name="T30" fmla="*/ 175 w 411"/>
                <a:gd name="T31" fmla="*/ 207 h 411"/>
                <a:gd name="T32" fmla="*/ 175 w 411"/>
                <a:gd name="T33" fmla="*/ 223 h 411"/>
                <a:gd name="T34" fmla="*/ 359 w 411"/>
                <a:gd name="T35" fmla="*/ 406 h 411"/>
                <a:gd name="T36" fmla="*/ 374 w 411"/>
                <a:gd name="T37" fmla="*/ 406 h 411"/>
                <a:gd name="T38" fmla="*/ 406 w 411"/>
                <a:gd name="T39" fmla="*/ 374 h 411"/>
                <a:gd name="T40" fmla="*/ 406 w 411"/>
                <a:gd name="T41" fmla="*/ 359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1" h="411">
                  <a:moveTo>
                    <a:pt x="406" y="359"/>
                  </a:moveTo>
                  <a:cubicBezTo>
                    <a:pt x="223" y="175"/>
                    <a:pt x="223" y="175"/>
                    <a:pt x="223" y="175"/>
                  </a:cubicBezTo>
                  <a:cubicBezTo>
                    <a:pt x="219" y="171"/>
                    <a:pt x="212" y="171"/>
                    <a:pt x="207" y="175"/>
                  </a:cubicBezTo>
                  <a:cubicBezTo>
                    <a:pt x="205" y="177"/>
                    <a:pt x="205" y="177"/>
                    <a:pt x="205" y="177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7" y="109"/>
                    <a:pt x="207" y="102"/>
                    <a:pt x="202" y="98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4" y="0"/>
                    <a:pt x="97" y="0"/>
                    <a:pt x="93" y="4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97"/>
                    <a:pt x="0" y="104"/>
                    <a:pt x="4" y="108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102" y="207"/>
                    <a:pt x="109" y="207"/>
                    <a:pt x="114" y="203"/>
                  </a:cubicBezTo>
                  <a:cubicBezTo>
                    <a:pt x="144" y="172"/>
                    <a:pt x="144" y="172"/>
                    <a:pt x="144" y="172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75" y="207"/>
                    <a:pt x="175" y="207"/>
                    <a:pt x="175" y="207"/>
                  </a:cubicBezTo>
                  <a:cubicBezTo>
                    <a:pt x="171" y="212"/>
                    <a:pt x="171" y="219"/>
                    <a:pt x="175" y="223"/>
                  </a:cubicBezTo>
                  <a:cubicBezTo>
                    <a:pt x="359" y="406"/>
                    <a:pt x="359" y="406"/>
                    <a:pt x="359" y="406"/>
                  </a:cubicBezTo>
                  <a:cubicBezTo>
                    <a:pt x="363" y="411"/>
                    <a:pt x="370" y="411"/>
                    <a:pt x="374" y="406"/>
                  </a:cubicBezTo>
                  <a:cubicBezTo>
                    <a:pt x="406" y="374"/>
                    <a:pt x="406" y="374"/>
                    <a:pt x="406" y="374"/>
                  </a:cubicBezTo>
                  <a:cubicBezTo>
                    <a:pt x="411" y="370"/>
                    <a:pt x="411" y="363"/>
                    <a:pt x="406" y="3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4592638" y="2468563"/>
              <a:ext cx="244475" cy="44450"/>
            </a:xfrm>
            <a:custGeom>
              <a:avLst/>
              <a:gdLst>
                <a:gd name="T0" fmla="*/ 306 w 318"/>
                <a:gd name="T1" fmla="*/ 0 h 57"/>
                <a:gd name="T2" fmla="*/ 12 w 318"/>
                <a:gd name="T3" fmla="*/ 0 h 57"/>
                <a:gd name="T4" fmla="*/ 0 w 318"/>
                <a:gd name="T5" fmla="*/ 12 h 57"/>
                <a:gd name="T6" fmla="*/ 0 w 318"/>
                <a:gd name="T7" fmla="*/ 45 h 57"/>
                <a:gd name="T8" fmla="*/ 12 w 318"/>
                <a:gd name="T9" fmla="*/ 57 h 57"/>
                <a:gd name="T10" fmla="*/ 306 w 318"/>
                <a:gd name="T11" fmla="*/ 57 h 57"/>
                <a:gd name="T12" fmla="*/ 318 w 318"/>
                <a:gd name="T13" fmla="*/ 45 h 57"/>
                <a:gd name="T14" fmla="*/ 318 w 318"/>
                <a:gd name="T15" fmla="*/ 12 h 57"/>
                <a:gd name="T16" fmla="*/ 306 w 318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57">
                  <a:moveTo>
                    <a:pt x="30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5" y="57"/>
                    <a:pt x="12" y="57"/>
                  </a:cubicBezTo>
                  <a:cubicBezTo>
                    <a:pt x="306" y="57"/>
                    <a:pt x="306" y="57"/>
                    <a:pt x="306" y="57"/>
                  </a:cubicBezTo>
                  <a:cubicBezTo>
                    <a:pt x="313" y="57"/>
                    <a:pt x="318" y="52"/>
                    <a:pt x="318" y="45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6"/>
                    <a:pt x="313" y="0"/>
                    <a:pt x="3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7" name="Group 18"/>
          <p:cNvGrpSpPr/>
          <p:nvPr/>
        </p:nvGrpSpPr>
        <p:grpSpPr>
          <a:xfrm>
            <a:off x="4371720" y="2467547"/>
            <a:ext cx="609600" cy="529167"/>
            <a:chOff x="4587875" y="2944813"/>
            <a:chExt cx="457200" cy="396875"/>
          </a:xfrm>
          <a:solidFill>
            <a:srgbClr val="16397B"/>
          </a:solidFill>
        </p:grpSpPr>
        <p:sp>
          <p:nvSpPr>
            <p:cNvPr id="18" name="Freeform 18"/>
            <p:cNvSpPr/>
            <p:nvPr/>
          </p:nvSpPr>
          <p:spPr bwMode="auto">
            <a:xfrm>
              <a:off x="4587875" y="3055938"/>
              <a:ext cx="457200" cy="285750"/>
            </a:xfrm>
            <a:custGeom>
              <a:avLst/>
              <a:gdLst>
                <a:gd name="T0" fmla="*/ 0 w 288"/>
                <a:gd name="T1" fmla="*/ 0 h 180"/>
                <a:gd name="T2" fmla="*/ 72 w 288"/>
                <a:gd name="T3" fmla="*/ 0 h 180"/>
                <a:gd name="T4" fmla="*/ 144 w 288"/>
                <a:gd name="T5" fmla="*/ 180 h 180"/>
                <a:gd name="T6" fmla="*/ 216 w 288"/>
                <a:gd name="T7" fmla="*/ 0 h 180"/>
                <a:gd name="T8" fmla="*/ 288 w 288"/>
                <a:gd name="T9" fmla="*/ 0 h 180"/>
                <a:gd name="T10" fmla="*/ 144 w 288"/>
                <a:gd name="T11" fmla="*/ 180 h 180"/>
                <a:gd name="T12" fmla="*/ 195 w 288"/>
                <a:gd name="T13" fmla="*/ 0 h 180"/>
                <a:gd name="T14" fmla="*/ 92 w 288"/>
                <a:gd name="T15" fmla="*/ 0 h 180"/>
                <a:gd name="T16" fmla="*/ 144 w 288"/>
                <a:gd name="T17" fmla="*/ 180 h 180"/>
                <a:gd name="T18" fmla="*/ 0 w 288"/>
                <a:gd name="T19" fmla="*/ 0 h 180"/>
                <a:gd name="T20" fmla="*/ 0 w 288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180">
                  <a:moveTo>
                    <a:pt x="0" y="0"/>
                  </a:moveTo>
                  <a:lnTo>
                    <a:pt x="72" y="0"/>
                  </a:lnTo>
                  <a:lnTo>
                    <a:pt x="144" y="180"/>
                  </a:lnTo>
                  <a:lnTo>
                    <a:pt x="216" y="0"/>
                  </a:lnTo>
                  <a:lnTo>
                    <a:pt x="288" y="0"/>
                  </a:lnTo>
                  <a:lnTo>
                    <a:pt x="144" y="180"/>
                  </a:lnTo>
                  <a:lnTo>
                    <a:pt x="195" y="0"/>
                  </a:lnTo>
                  <a:lnTo>
                    <a:pt x="92" y="0"/>
                  </a:lnTo>
                  <a:lnTo>
                    <a:pt x="144" y="18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4816475" y="2944813"/>
              <a:ext cx="228600" cy="87313"/>
            </a:xfrm>
            <a:custGeom>
              <a:avLst/>
              <a:gdLst>
                <a:gd name="T0" fmla="*/ 83 w 144"/>
                <a:gd name="T1" fmla="*/ 55 h 55"/>
                <a:gd name="T2" fmla="*/ 144 w 144"/>
                <a:gd name="T3" fmla="*/ 55 h 55"/>
                <a:gd name="T4" fmla="*/ 112 w 144"/>
                <a:gd name="T5" fmla="*/ 0 h 55"/>
                <a:gd name="T6" fmla="*/ 112 w 144"/>
                <a:gd name="T7" fmla="*/ 0 h 55"/>
                <a:gd name="T8" fmla="*/ 83 w 144"/>
                <a:gd name="T9" fmla="*/ 55 h 55"/>
                <a:gd name="T10" fmla="*/ 83 w 144"/>
                <a:gd name="T11" fmla="*/ 55 h 55"/>
                <a:gd name="T12" fmla="*/ 0 w 144"/>
                <a:gd name="T13" fmla="*/ 0 h 55"/>
                <a:gd name="T14" fmla="*/ 0 w 144"/>
                <a:gd name="T15" fmla="*/ 0 h 55"/>
                <a:gd name="T16" fmla="*/ 0 w 144"/>
                <a:gd name="T17" fmla="*/ 0 h 55"/>
                <a:gd name="T18" fmla="*/ 0 w 144"/>
                <a:gd name="T19" fmla="*/ 0 h 55"/>
                <a:gd name="T20" fmla="*/ 0 w 14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55">
                  <a:moveTo>
                    <a:pt x="83" y="55"/>
                  </a:moveTo>
                  <a:lnTo>
                    <a:pt x="144" y="55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3" y="55"/>
                  </a:lnTo>
                  <a:lnTo>
                    <a:pt x="83" y="55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4587875" y="2944813"/>
              <a:ext cx="96838" cy="87313"/>
            </a:xfrm>
            <a:custGeom>
              <a:avLst/>
              <a:gdLst>
                <a:gd name="T0" fmla="*/ 0 w 61"/>
                <a:gd name="T1" fmla="*/ 55 h 55"/>
                <a:gd name="T2" fmla="*/ 61 w 61"/>
                <a:gd name="T3" fmla="*/ 55 h 55"/>
                <a:gd name="T4" fmla="*/ 31 w 61"/>
                <a:gd name="T5" fmla="*/ 0 h 55"/>
                <a:gd name="T6" fmla="*/ 31 w 61"/>
                <a:gd name="T7" fmla="*/ 0 h 55"/>
                <a:gd name="T8" fmla="*/ 0 w 61"/>
                <a:gd name="T9" fmla="*/ 55 h 55"/>
                <a:gd name="T10" fmla="*/ 0 w 61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5">
                  <a:moveTo>
                    <a:pt x="0" y="55"/>
                  </a:moveTo>
                  <a:lnTo>
                    <a:pt x="61" y="55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4648200" y="2944813"/>
              <a:ext cx="133350" cy="87313"/>
            </a:xfrm>
            <a:custGeom>
              <a:avLst/>
              <a:gdLst>
                <a:gd name="T0" fmla="*/ 45 w 84"/>
                <a:gd name="T1" fmla="*/ 55 h 55"/>
                <a:gd name="T2" fmla="*/ 46 w 84"/>
                <a:gd name="T3" fmla="*/ 55 h 55"/>
                <a:gd name="T4" fmla="*/ 84 w 84"/>
                <a:gd name="T5" fmla="*/ 0 h 55"/>
                <a:gd name="T6" fmla="*/ 0 w 84"/>
                <a:gd name="T7" fmla="*/ 0 h 55"/>
                <a:gd name="T8" fmla="*/ 45 w 84"/>
                <a:gd name="T9" fmla="*/ 55 h 55"/>
                <a:gd name="T10" fmla="*/ 45 w 84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55">
                  <a:moveTo>
                    <a:pt x="45" y="55"/>
                  </a:moveTo>
                  <a:lnTo>
                    <a:pt x="46" y="55"/>
                  </a:lnTo>
                  <a:lnTo>
                    <a:pt x="84" y="0"/>
                  </a:lnTo>
                  <a:lnTo>
                    <a:pt x="0" y="0"/>
                  </a:lnTo>
                  <a:lnTo>
                    <a:pt x="45" y="55"/>
                  </a:lnTo>
                  <a:lnTo>
                    <a:pt x="45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4735513" y="2944813"/>
              <a:ext cx="161925" cy="87313"/>
            </a:xfrm>
            <a:custGeom>
              <a:avLst/>
              <a:gdLst>
                <a:gd name="T0" fmla="*/ 0 w 102"/>
                <a:gd name="T1" fmla="*/ 55 h 55"/>
                <a:gd name="T2" fmla="*/ 102 w 102"/>
                <a:gd name="T3" fmla="*/ 55 h 55"/>
                <a:gd name="T4" fmla="*/ 51 w 102"/>
                <a:gd name="T5" fmla="*/ 0 h 55"/>
                <a:gd name="T6" fmla="*/ 0 w 102"/>
                <a:gd name="T7" fmla="*/ 55 h 55"/>
                <a:gd name="T8" fmla="*/ 0 w 10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5">
                  <a:moveTo>
                    <a:pt x="0" y="55"/>
                  </a:moveTo>
                  <a:lnTo>
                    <a:pt x="102" y="55"/>
                  </a:lnTo>
                  <a:lnTo>
                    <a:pt x="5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4851400" y="2944813"/>
              <a:ext cx="131763" cy="87313"/>
            </a:xfrm>
            <a:custGeom>
              <a:avLst/>
              <a:gdLst>
                <a:gd name="T0" fmla="*/ 38 w 83"/>
                <a:gd name="T1" fmla="*/ 55 h 55"/>
                <a:gd name="T2" fmla="*/ 38 w 83"/>
                <a:gd name="T3" fmla="*/ 55 h 55"/>
                <a:gd name="T4" fmla="*/ 83 w 83"/>
                <a:gd name="T5" fmla="*/ 0 h 55"/>
                <a:gd name="T6" fmla="*/ 0 w 83"/>
                <a:gd name="T7" fmla="*/ 0 h 55"/>
                <a:gd name="T8" fmla="*/ 38 w 83"/>
                <a:gd name="T9" fmla="*/ 55 h 55"/>
                <a:gd name="T10" fmla="*/ 38 w 83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55">
                  <a:moveTo>
                    <a:pt x="38" y="55"/>
                  </a:moveTo>
                  <a:lnTo>
                    <a:pt x="38" y="55"/>
                  </a:lnTo>
                  <a:lnTo>
                    <a:pt x="83" y="0"/>
                  </a:lnTo>
                  <a:lnTo>
                    <a:pt x="0" y="0"/>
                  </a:lnTo>
                  <a:lnTo>
                    <a:pt x="38" y="55"/>
                  </a:lnTo>
                  <a:lnTo>
                    <a:pt x="38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4" name="Group 25"/>
          <p:cNvGrpSpPr/>
          <p:nvPr/>
        </p:nvGrpSpPr>
        <p:grpSpPr>
          <a:xfrm>
            <a:off x="3507624" y="2435796"/>
            <a:ext cx="408517" cy="592667"/>
            <a:chOff x="3814763" y="2921000"/>
            <a:chExt cx="306388" cy="444500"/>
          </a:xfrm>
          <a:solidFill>
            <a:srgbClr val="16397B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3814763" y="2921000"/>
              <a:ext cx="306388" cy="444500"/>
            </a:xfrm>
            <a:custGeom>
              <a:avLst/>
              <a:gdLst>
                <a:gd name="T0" fmla="*/ 340 w 398"/>
                <a:gd name="T1" fmla="*/ 0 h 580"/>
                <a:gd name="T2" fmla="*/ 58 w 398"/>
                <a:gd name="T3" fmla="*/ 0 h 580"/>
                <a:gd name="T4" fmla="*/ 0 w 398"/>
                <a:gd name="T5" fmla="*/ 57 h 580"/>
                <a:gd name="T6" fmla="*/ 0 w 398"/>
                <a:gd name="T7" fmla="*/ 523 h 580"/>
                <a:gd name="T8" fmla="*/ 58 w 398"/>
                <a:gd name="T9" fmla="*/ 580 h 580"/>
                <a:gd name="T10" fmla="*/ 340 w 398"/>
                <a:gd name="T11" fmla="*/ 580 h 580"/>
                <a:gd name="T12" fmla="*/ 398 w 398"/>
                <a:gd name="T13" fmla="*/ 523 h 580"/>
                <a:gd name="T14" fmla="*/ 398 w 398"/>
                <a:gd name="T15" fmla="*/ 522 h 580"/>
                <a:gd name="T16" fmla="*/ 398 w 398"/>
                <a:gd name="T17" fmla="*/ 518 h 580"/>
                <a:gd name="T18" fmla="*/ 398 w 398"/>
                <a:gd name="T19" fmla="*/ 57 h 580"/>
                <a:gd name="T20" fmla="*/ 340 w 398"/>
                <a:gd name="T21" fmla="*/ 0 h 580"/>
                <a:gd name="T22" fmla="*/ 172 w 398"/>
                <a:gd name="T23" fmla="*/ 15 h 580"/>
                <a:gd name="T24" fmla="*/ 226 w 398"/>
                <a:gd name="T25" fmla="*/ 15 h 580"/>
                <a:gd name="T26" fmla="*/ 232 w 398"/>
                <a:gd name="T27" fmla="*/ 21 h 580"/>
                <a:gd name="T28" fmla="*/ 226 w 398"/>
                <a:gd name="T29" fmla="*/ 28 h 580"/>
                <a:gd name="T30" fmla="*/ 172 w 398"/>
                <a:gd name="T31" fmla="*/ 28 h 580"/>
                <a:gd name="T32" fmla="*/ 166 w 398"/>
                <a:gd name="T33" fmla="*/ 21 h 580"/>
                <a:gd name="T34" fmla="*/ 172 w 398"/>
                <a:gd name="T35" fmla="*/ 15 h 580"/>
                <a:gd name="T36" fmla="*/ 199 w 398"/>
                <a:gd name="T37" fmla="*/ 561 h 580"/>
                <a:gd name="T38" fmla="*/ 173 w 398"/>
                <a:gd name="T39" fmla="*/ 535 h 580"/>
                <a:gd name="T40" fmla="*/ 199 w 398"/>
                <a:gd name="T41" fmla="*/ 508 h 580"/>
                <a:gd name="T42" fmla="*/ 225 w 398"/>
                <a:gd name="T43" fmla="*/ 535 h 580"/>
                <a:gd name="T44" fmla="*/ 199 w 398"/>
                <a:gd name="T45" fmla="*/ 561 h 580"/>
                <a:gd name="T46" fmla="*/ 356 w 398"/>
                <a:gd name="T47" fmla="*/ 476 h 580"/>
                <a:gd name="T48" fmla="*/ 340 w 398"/>
                <a:gd name="T49" fmla="*/ 491 h 580"/>
                <a:gd name="T50" fmla="*/ 58 w 398"/>
                <a:gd name="T51" fmla="*/ 491 h 580"/>
                <a:gd name="T52" fmla="*/ 42 w 398"/>
                <a:gd name="T53" fmla="*/ 475 h 580"/>
                <a:gd name="T54" fmla="*/ 42 w 398"/>
                <a:gd name="T55" fmla="*/ 63 h 580"/>
                <a:gd name="T56" fmla="*/ 58 w 398"/>
                <a:gd name="T57" fmla="*/ 47 h 580"/>
                <a:gd name="T58" fmla="*/ 340 w 398"/>
                <a:gd name="T59" fmla="*/ 47 h 580"/>
                <a:gd name="T60" fmla="*/ 356 w 398"/>
                <a:gd name="T61" fmla="*/ 63 h 580"/>
                <a:gd name="T62" fmla="*/ 356 w 398"/>
                <a:gd name="T63" fmla="*/ 47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8" h="580">
                  <a:moveTo>
                    <a:pt x="340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55"/>
                    <a:pt x="26" y="580"/>
                    <a:pt x="58" y="580"/>
                  </a:cubicBezTo>
                  <a:cubicBezTo>
                    <a:pt x="340" y="580"/>
                    <a:pt x="340" y="580"/>
                    <a:pt x="340" y="580"/>
                  </a:cubicBezTo>
                  <a:cubicBezTo>
                    <a:pt x="372" y="580"/>
                    <a:pt x="398" y="555"/>
                    <a:pt x="398" y="523"/>
                  </a:cubicBezTo>
                  <a:cubicBezTo>
                    <a:pt x="398" y="522"/>
                    <a:pt x="398" y="522"/>
                    <a:pt x="398" y="522"/>
                  </a:cubicBezTo>
                  <a:cubicBezTo>
                    <a:pt x="398" y="518"/>
                    <a:pt x="398" y="518"/>
                    <a:pt x="398" y="518"/>
                  </a:cubicBezTo>
                  <a:cubicBezTo>
                    <a:pt x="398" y="57"/>
                    <a:pt x="398" y="57"/>
                    <a:pt x="398" y="57"/>
                  </a:cubicBezTo>
                  <a:cubicBezTo>
                    <a:pt x="398" y="25"/>
                    <a:pt x="372" y="0"/>
                    <a:pt x="340" y="0"/>
                  </a:cubicBezTo>
                  <a:close/>
                  <a:moveTo>
                    <a:pt x="172" y="15"/>
                  </a:moveTo>
                  <a:cubicBezTo>
                    <a:pt x="226" y="15"/>
                    <a:pt x="226" y="15"/>
                    <a:pt x="226" y="15"/>
                  </a:cubicBezTo>
                  <a:cubicBezTo>
                    <a:pt x="230" y="15"/>
                    <a:pt x="232" y="18"/>
                    <a:pt x="232" y="21"/>
                  </a:cubicBezTo>
                  <a:cubicBezTo>
                    <a:pt x="232" y="25"/>
                    <a:pt x="230" y="28"/>
                    <a:pt x="226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68" y="28"/>
                    <a:pt x="166" y="25"/>
                    <a:pt x="166" y="21"/>
                  </a:cubicBezTo>
                  <a:cubicBezTo>
                    <a:pt x="166" y="18"/>
                    <a:pt x="168" y="15"/>
                    <a:pt x="172" y="15"/>
                  </a:cubicBezTo>
                  <a:close/>
                  <a:moveTo>
                    <a:pt x="199" y="561"/>
                  </a:moveTo>
                  <a:cubicBezTo>
                    <a:pt x="184" y="561"/>
                    <a:pt x="173" y="549"/>
                    <a:pt x="173" y="535"/>
                  </a:cubicBezTo>
                  <a:cubicBezTo>
                    <a:pt x="173" y="520"/>
                    <a:pt x="184" y="508"/>
                    <a:pt x="199" y="508"/>
                  </a:cubicBezTo>
                  <a:cubicBezTo>
                    <a:pt x="214" y="508"/>
                    <a:pt x="225" y="520"/>
                    <a:pt x="225" y="535"/>
                  </a:cubicBezTo>
                  <a:cubicBezTo>
                    <a:pt x="225" y="549"/>
                    <a:pt x="214" y="561"/>
                    <a:pt x="199" y="561"/>
                  </a:cubicBezTo>
                  <a:close/>
                  <a:moveTo>
                    <a:pt x="356" y="476"/>
                  </a:moveTo>
                  <a:cubicBezTo>
                    <a:pt x="355" y="484"/>
                    <a:pt x="349" y="491"/>
                    <a:pt x="340" y="491"/>
                  </a:cubicBezTo>
                  <a:cubicBezTo>
                    <a:pt x="58" y="491"/>
                    <a:pt x="58" y="491"/>
                    <a:pt x="58" y="491"/>
                  </a:cubicBezTo>
                  <a:cubicBezTo>
                    <a:pt x="49" y="491"/>
                    <a:pt x="42" y="484"/>
                    <a:pt x="42" y="475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54"/>
                    <a:pt x="49" y="47"/>
                    <a:pt x="58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9" y="47"/>
                    <a:pt x="356" y="54"/>
                    <a:pt x="356" y="63"/>
                  </a:cubicBezTo>
                  <a:cubicBezTo>
                    <a:pt x="356" y="476"/>
                    <a:pt x="356" y="476"/>
                    <a:pt x="356" y="4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3903663" y="2998788"/>
              <a:ext cx="128588" cy="96838"/>
            </a:xfrm>
            <a:custGeom>
              <a:avLst/>
              <a:gdLst>
                <a:gd name="T0" fmla="*/ 166 w 166"/>
                <a:gd name="T1" fmla="*/ 62 h 127"/>
                <a:gd name="T2" fmla="*/ 133 w 166"/>
                <a:gd name="T3" fmla="*/ 47 h 127"/>
                <a:gd name="T4" fmla="*/ 0 w 166"/>
                <a:gd name="T5" fmla="*/ 117 h 127"/>
                <a:gd name="T6" fmla="*/ 111 w 166"/>
                <a:gd name="T7" fmla="*/ 37 h 127"/>
                <a:gd name="T8" fmla="*/ 80 w 166"/>
                <a:gd name="T9" fmla="*/ 23 h 127"/>
                <a:gd name="T10" fmla="*/ 143 w 166"/>
                <a:gd name="T11" fmla="*/ 0 h 127"/>
                <a:gd name="T12" fmla="*/ 166 w 166"/>
                <a:gd name="T13" fmla="*/ 6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27">
                  <a:moveTo>
                    <a:pt x="166" y="62"/>
                  </a:moveTo>
                  <a:cubicBezTo>
                    <a:pt x="133" y="47"/>
                    <a:pt x="133" y="47"/>
                    <a:pt x="133" y="47"/>
                  </a:cubicBezTo>
                  <a:cubicBezTo>
                    <a:pt x="95" y="127"/>
                    <a:pt x="0" y="117"/>
                    <a:pt x="0" y="117"/>
                  </a:cubicBezTo>
                  <a:cubicBezTo>
                    <a:pt x="71" y="106"/>
                    <a:pt x="101" y="58"/>
                    <a:pt x="111" y="37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143" y="0"/>
                    <a:pt x="143" y="0"/>
                    <a:pt x="143" y="0"/>
                  </a:cubicBezTo>
                  <a:lnTo>
                    <a:pt x="166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4008438" y="3060700"/>
              <a:ext cx="52388" cy="207963"/>
            </a:xfrm>
            <a:custGeom>
              <a:avLst/>
              <a:gdLst>
                <a:gd name="T0" fmla="*/ 68 w 68"/>
                <a:gd name="T1" fmla="*/ 10 h 271"/>
                <a:gd name="T2" fmla="*/ 68 w 68"/>
                <a:gd name="T3" fmla="*/ 261 h 271"/>
                <a:gd name="T4" fmla="*/ 58 w 68"/>
                <a:gd name="T5" fmla="*/ 271 h 271"/>
                <a:gd name="T6" fmla="*/ 10 w 68"/>
                <a:gd name="T7" fmla="*/ 271 h 271"/>
                <a:gd name="T8" fmla="*/ 0 w 68"/>
                <a:gd name="T9" fmla="*/ 261 h 271"/>
                <a:gd name="T10" fmla="*/ 0 w 68"/>
                <a:gd name="T11" fmla="*/ 10 h 271"/>
                <a:gd name="T12" fmla="*/ 10 w 68"/>
                <a:gd name="T13" fmla="*/ 0 h 271"/>
                <a:gd name="T14" fmla="*/ 58 w 68"/>
                <a:gd name="T15" fmla="*/ 0 h 271"/>
                <a:gd name="T16" fmla="*/ 68 w 68"/>
                <a:gd name="T17" fmla="*/ 1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71">
                  <a:moveTo>
                    <a:pt x="68" y="10"/>
                  </a:moveTo>
                  <a:cubicBezTo>
                    <a:pt x="68" y="261"/>
                    <a:pt x="68" y="261"/>
                    <a:pt x="68" y="261"/>
                  </a:cubicBezTo>
                  <a:cubicBezTo>
                    <a:pt x="68" y="266"/>
                    <a:pt x="64" y="271"/>
                    <a:pt x="58" y="271"/>
                  </a:cubicBezTo>
                  <a:cubicBezTo>
                    <a:pt x="10" y="271"/>
                    <a:pt x="10" y="271"/>
                    <a:pt x="10" y="271"/>
                  </a:cubicBezTo>
                  <a:cubicBezTo>
                    <a:pt x="4" y="271"/>
                    <a:pt x="0" y="266"/>
                    <a:pt x="0" y="26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4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3941763" y="3098800"/>
              <a:ext cx="52388" cy="169863"/>
            </a:xfrm>
            <a:custGeom>
              <a:avLst/>
              <a:gdLst>
                <a:gd name="T0" fmla="*/ 68 w 68"/>
                <a:gd name="T1" fmla="*/ 10 h 220"/>
                <a:gd name="T2" fmla="*/ 68 w 68"/>
                <a:gd name="T3" fmla="*/ 210 h 220"/>
                <a:gd name="T4" fmla="*/ 58 w 68"/>
                <a:gd name="T5" fmla="*/ 220 h 220"/>
                <a:gd name="T6" fmla="*/ 10 w 68"/>
                <a:gd name="T7" fmla="*/ 220 h 220"/>
                <a:gd name="T8" fmla="*/ 0 w 68"/>
                <a:gd name="T9" fmla="*/ 210 h 220"/>
                <a:gd name="T10" fmla="*/ 0 w 68"/>
                <a:gd name="T11" fmla="*/ 10 h 220"/>
                <a:gd name="T12" fmla="*/ 10 w 68"/>
                <a:gd name="T13" fmla="*/ 0 h 220"/>
                <a:gd name="T14" fmla="*/ 58 w 68"/>
                <a:gd name="T15" fmla="*/ 0 h 220"/>
                <a:gd name="T16" fmla="*/ 68 w 68"/>
                <a:gd name="T17" fmla="*/ 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20">
                  <a:moveTo>
                    <a:pt x="68" y="10"/>
                  </a:moveTo>
                  <a:cubicBezTo>
                    <a:pt x="68" y="210"/>
                    <a:pt x="68" y="210"/>
                    <a:pt x="68" y="210"/>
                  </a:cubicBezTo>
                  <a:cubicBezTo>
                    <a:pt x="68" y="215"/>
                    <a:pt x="64" y="220"/>
                    <a:pt x="58" y="220"/>
                  </a:cubicBezTo>
                  <a:cubicBezTo>
                    <a:pt x="10" y="220"/>
                    <a:pt x="10" y="220"/>
                    <a:pt x="10" y="220"/>
                  </a:cubicBezTo>
                  <a:cubicBezTo>
                    <a:pt x="4" y="220"/>
                    <a:pt x="0" y="215"/>
                    <a:pt x="0" y="2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5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3875088" y="3138488"/>
              <a:ext cx="53975" cy="130175"/>
            </a:xfrm>
            <a:custGeom>
              <a:avLst/>
              <a:gdLst>
                <a:gd name="T0" fmla="*/ 69 w 69"/>
                <a:gd name="T1" fmla="*/ 10 h 168"/>
                <a:gd name="T2" fmla="*/ 69 w 69"/>
                <a:gd name="T3" fmla="*/ 158 h 168"/>
                <a:gd name="T4" fmla="*/ 58 w 69"/>
                <a:gd name="T5" fmla="*/ 168 h 168"/>
                <a:gd name="T6" fmla="*/ 10 w 69"/>
                <a:gd name="T7" fmla="*/ 168 h 168"/>
                <a:gd name="T8" fmla="*/ 0 w 69"/>
                <a:gd name="T9" fmla="*/ 158 h 168"/>
                <a:gd name="T10" fmla="*/ 0 w 69"/>
                <a:gd name="T11" fmla="*/ 10 h 168"/>
                <a:gd name="T12" fmla="*/ 10 w 69"/>
                <a:gd name="T13" fmla="*/ 0 h 168"/>
                <a:gd name="T14" fmla="*/ 58 w 69"/>
                <a:gd name="T15" fmla="*/ 0 h 168"/>
                <a:gd name="T16" fmla="*/ 69 w 69"/>
                <a:gd name="T17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68">
                  <a:moveTo>
                    <a:pt x="69" y="10"/>
                  </a:moveTo>
                  <a:cubicBezTo>
                    <a:pt x="69" y="158"/>
                    <a:pt x="69" y="158"/>
                    <a:pt x="69" y="158"/>
                  </a:cubicBezTo>
                  <a:cubicBezTo>
                    <a:pt x="69" y="163"/>
                    <a:pt x="64" y="168"/>
                    <a:pt x="58" y="168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4" y="168"/>
                    <a:pt x="0" y="163"/>
                    <a:pt x="0" y="1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4"/>
                    <a:pt x="69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0" name="Group 31"/>
          <p:cNvGrpSpPr/>
          <p:nvPr/>
        </p:nvGrpSpPr>
        <p:grpSpPr>
          <a:xfrm>
            <a:off x="1491400" y="2545863"/>
            <a:ext cx="615951" cy="372533"/>
            <a:chOff x="2039938" y="3003550"/>
            <a:chExt cx="461963" cy="279400"/>
          </a:xfrm>
          <a:solidFill>
            <a:srgbClr val="16397B"/>
          </a:solidFill>
        </p:grpSpPr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2039938" y="3003550"/>
              <a:ext cx="461963" cy="279400"/>
            </a:xfrm>
            <a:custGeom>
              <a:avLst/>
              <a:gdLst>
                <a:gd name="T0" fmla="*/ 602 w 602"/>
                <a:gd name="T1" fmla="*/ 21 h 364"/>
                <a:gd name="T2" fmla="*/ 602 w 602"/>
                <a:gd name="T3" fmla="*/ 343 h 364"/>
                <a:gd name="T4" fmla="*/ 581 w 602"/>
                <a:gd name="T5" fmla="*/ 364 h 364"/>
                <a:gd name="T6" fmla="*/ 21 w 602"/>
                <a:gd name="T7" fmla="*/ 364 h 364"/>
                <a:gd name="T8" fmla="*/ 0 w 602"/>
                <a:gd name="T9" fmla="*/ 343 h 364"/>
                <a:gd name="T10" fmla="*/ 0 w 602"/>
                <a:gd name="T11" fmla="*/ 21 h 364"/>
                <a:gd name="T12" fmla="*/ 21 w 602"/>
                <a:gd name="T13" fmla="*/ 0 h 364"/>
                <a:gd name="T14" fmla="*/ 581 w 602"/>
                <a:gd name="T15" fmla="*/ 0 h 364"/>
                <a:gd name="T16" fmla="*/ 602 w 602"/>
                <a:gd name="T17" fmla="*/ 21 h 364"/>
                <a:gd name="T18" fmla="*/ 559 w 602"/>
                <a:gd name="T19" fmla="*/ 43 h 364"/>
                <a:gd name="T20" fmla="*/ 43 w 602"/>
                <a:gd name="T21" fmla="*/ 43 h 364"/>
                <a:gd name="T22" fmla="*/ 43 w 602"/>
                <a:gd name="T23" fmla="*/ 321 h 364"/>
                <a:gd name="T24" fmla="*/ 559 w 602"/>
                <a:gd name="T25" fmla="*/ 321 h 364"/>
                <a:gd name="T26" fmla="*/ 559 w 602"/>
                <a:gd name="T27" fmla="*/ 4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2" h="364">
                  <a:moveTo>
                    <a:pt x="602" y="21"/>
                  </a:moveTo>
                  <a:cubicBezTo>
                    <a:pt x="602" y="343"/>
                    <a:pt x="602" y="343"/>
                    <a:pt x="602" y="343"/>
                  </a:cubicBezTo>
                  <a:cubicBezTo>
                    <a:pt x="602" y="355"/>
                    <a:pt x="592" y="364"/>
                    <a:pt x="581" y="364"/>
                  </a:cubicBezTo>
                  <a:cubicBezTo>
                    <a:pt x="21" y="364"/>
                    <a:pt x="21" y="364"/>
                    <a:pt x="21" y="364"/>
                  </a:cubicBezTo>
                  <a:cubicBezTo>
                    <a:pt x="10" y="364"/>
                    <a:pt x="0" y="355"/>
                    <a:pt x="0" y="34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581" y="0"/>
                    <a:pt x="581" y="0"/>
                    <a:pt x="581" y="0"/>
                  </a:cubicBezTo>
                  <a:cubicBezTo>
                    <a:pt x="592" y="0"/>
                    <a:pt x="602" y="9"/>
                    <a:pt x="602" y="21"/>
                  </a:cubicBezTo>
                  <a:close/>
                  <a:moveTo>
                    <a:pt x="559" y="43"/>
                  </a:moveTo>
                  <a:cubicBezTo>
                    <a:pt x="43" y="43"/>
                    <a:pt x="43" y="43"/>
                    <a:pt x="43" y="43"/>
                  </a:cubicBezTo>
                  <a:cubicBezTo>
                    <a:pt x="43" y="321"/>
                    <a:pt x="43" y="321"/>
                    <a:pt x="43" y="321"/>
                  </a:cubicBezTo>
                  <a:cubicBezTo>
                    <a:pt x="559" y="321"/>
                    <a:pt x="559" y="321"/>
                    <a:pt x="559" y="321"/>
                  </a:cubicBezTo>
                  <a:lnTo>
                    <a:pt x="559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2241550" y="3087688"/>
              <a:ext cx="60325" cy="111125"/>
            </a:xfrm>
            <a:custGeom>
              <a:avLst/>
              <a:gdLst>
                <a:gd name="T0" fmla="*/ 34 w 78"/>
                <a:gd name="T1" fmla="*/ 107 h 144"/>
                <a:gd name="T2" fmla="*/ 5 w 78"/>
                <a:gd name="T3" fmla="*/ 99 h 144"/>
                <a:gd name="T4" fmla="*/ 0 w 78"/>
                <a:gd name="T5" fmla="*/ 120 h 144"/>
                <a:gd name="T6" fmla="*/ 30 w 78"/>
                <a:gd name="T7" fmla="*/ 127 h 144"/>
                <a:gd name="T8" fmla="*/ 30 w 78"/>
                <a:gd name="T9" fmla="*/ 144 h 144"/>
                <a:gd name="T10" fmla="*/ 47 w 78"/>
                <a:gd name="T11" fmla="*/ 144 h 144"/>
                <a:gd name="T12" fmla="*/ 47 w 78"/>
                <a:gd name="T13" fmla="*/ 126 h 144"/>
                <a:gd name="T14" fmla="*/ 78 w 78"/>
                <a:gd name="T15" fmla="*/ 93 h 144"/>
                <a:gd name="T16" fmla="*/ 49 w 78"/>
                <a:gd name="T17" fmla="*/ 60 h 144"/>
                <a:gd name="T18" fmla="*/ 28 w 78"/>
                <a:gd name="T19" fmla="*/ 45 h 144"/>
                <a:gd name="T20" fmla="*/ 43 w 78"/>
                <a:gd name="T21" fmla="*/ 35 h 144"/>
                <a:gd name="T22" fmla="*/ 68 w 78"/>
                <a:gd name="T23" fmla="*/ 41 h 144"/>
                <a:gd name="T24" fmla="*/ 74 w 78"/>
                <a:gd name="T25" fmla="*/ 21 h 144"/>
                <a:gd name="T26" fmla="*/ 48 w 78"/>
                <a:gd name="T27" fmla="*/ 16 h 144"/>
                <a:gd name="T28" fmla="*/ 48 w 78"/>
                <a:gd name="T29" fmla="*/ 0 h 144"/>
                <a:gd name="T30" fmla="*/ 31 w 78"/>
                <a:gd name="T31" fmla="*/ 0 h 144"/>
                <a:gd name="T32" fmla="*/ 31 w 78"/>
                <a:gd name="T33" fmla="*/ 17 h 144"/>
                <a:gd name="T34" fmla="*/ 1 w 78"/>
                <a:gd name="T35" fmla="*/ 48 h 144"/>
                <a:gd name="T36" fmla="*/ 32 w 78"/>
                <a:gd name="T37" fmla="*/ 80 h 144"/>
                <a:gd name="T38" fmla="*/ 51 w 78"/>
                <a:gd name="T39" fmla="*/ 96 h 144"/>
                <a:gd name="T40" fmla="*/ 34 w 78"/>
                <a:gd name="T41" fmla="*/ 10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" h="144">
                  <a:moveTo>
                    <a:pt x="34" y="107"/>
                  </a:moveTo>
                  <a:cubicBezTo>
                    <a:pt x="23" y="107"/>
                    <a:pt x="12" y="103"/>
                    <a:pt x="5" y="9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" y="123"/>
                    <a:pt x="18" y="127"/>
                    <a:pt x="30" y="127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47" y="144"/>
                    <a:pt x="47" y="144"/>
                    <a:pt x="47" y="144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67" y="122"/>
                    <a:pt x="78" y="109"/>
                    <a:pt x="78" y="93"/>
                  </a:cubicBezTo>
                  <a:cubicBezTo>
                    <a:pt x="78" y="77"/>
                    <a:pt x="70" y="68"/>
                    <a:pt x="49" y="60"/>
                  </a:cubicBezTo>
                  <a:cubicBezTo>
                    <a:pt x="34" y="55"/>
                    <a:pt x="28" y="51"/>
                    <a:pt x="28" y="45"/>
                  </a:cubicBezTo>
                  <a:cubicBezTo>
                    <a:pt x="28" y="40"/>
                    <a:pt x="31" y="35"/>
                    <a:pt x="43" y="35"/>
                  </a:cubicBezTo>
                  <a:cubicBezTo>
                    <a:pt x="56" y="35"/>
                    <a:pt x="64" y="39"/>
                    <a:pt x="68" y="4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67" y="19"/>
                    <a:pt x="59" y="16"/>
                    <a:pt x="48" y="1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12" y="20"/>
                    <a:pt x="1" y="33"/>
                    <a:pt x="1" y="48"/>
                  </a:cubicBezTo>
                  <a:cubicBezTo>
                    <a:pt x="1" y="65"/>
                    <a:pt x="14" y="74"/>
                    <a:pt x="32" y="80"/>
                  </a:cubicBezTo>
                  <a:cubicBezTo>
                    <a:pt x="46" y="85"/>
                    <a:pt x="51" y="89"/>
                    <a:pt x="51" y="96"/>
                  </a:cubicBezTo>
                  <a:cubicBezTo>
                    <a:pt x="51" y="103"/>
                    <a:pt x="44" y="107"/>
                    <a:pt x="34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2084388" y="3048000"/>
              <a:ext cx="373063" cy="190500"/>
            </a:xfrm>
            <a:custGeom>
              <a:avLst/>
              <a:gdLst>
                <a:gd name="T0" fmla="*/ 484 w 486"/>
                <a:gd name="T1" fmla="*/ 35 h 248"/>
                <a:gd name="T2" fmla="*/ 478 w 486"/>
                <a:gd name="T3" fmla="*/ 34 h 248"/>
                <a:gd name="T4" fmla="*/ 475 w 486"/>
                <a:gd name="T5" fmla="*/ 34 h 248"/>
                <a:gd name="T6" fmla="*/ 449 w 486"/>
                <a:gd name="T7" fmla="*/ 8 h 248"/>
                <a:gd name="T8" fmla="*/ 449 w 486"/>
                <a:gd name="T9" fmla="*/ 7 h 248"/>
                <a:gd name="T10" fmla="*/ 448 w 486"/>
                <a:gd name="T11" fmla="*/ 2 h 248"/>
                <a:gd name="T12" fmla="*/ 443 w 486"/>
                <a:gd name="T13" fmla="*/ 0 h 248"/>
                <a:gd name="T14" fmla="*/ 43 w 486"/>
                <a:gd name="T15" fmla="*/ 0 h 248"/>
                <a:gd name="T16" fmla="*/ 38 w 486"/>
                <a:gd name="T17" fmla="*/ 2 h 248"/>
                <a:gd name="T18" fmla="*/ 37 w 486"/>
                <a:gd name="T19" fmla="*/ 7 h 248"/>
                <a:gd name="T20" fmla="*/ 37 w 486"/>
                <a:gd name="T21" fmla="*/ 8 h 248"/>
                <a:gd name="T22" fmla="*/ 11 w 486"/>
                <a:gd name="T23" fmla="*/ 34 h 248"/>
                <a:gd name="T24" fmla="*/ 7 w 486"/>
                <a:gd name="T25" fmla="*/ 34 h 248"/>
                <a:gd name="T26" fmla="*/ 2 w 486"/>
                <a:gd name="T27" fmla="*/ 35 h 248"/>
                <a:gd name="T28" fmla="*/ 0 w 486"/>
                <a:gd name="T29" fmla="*/ 40 h 248"/>
                <a:gd name="T30" fmla="*/ 0 w 486"/>
                <a:gd name="T31" fmla="*/ 208 h 248"/>
                <a:gd name="T32" fmla="*/ 2 w 486"/>
                <a:gd name="T33" fmla="*/ 213 h 248"/>
                <a:gd name="T34" fmla="*/ 8 w 486"/>
                <a:gd name="T35" fmla="*/ 214 h 248"/>
                <a:gd name="T36" fmla="*/ 11 w 486"/>
                <a:gd name="T37" fmla="*/ 214 h 248"/>
                <a:gd name="T38" fmla="*/ 37 w 486"/>
                <a:gd name="T39" fmla="*/ 240 h 248"/>
                <a:gd name="T40" fmla="*/ 37 w 486"/>
                <a:gd name="T41" fmla="*/ 241 h 248"/>
                <a:gd name="T42" fmla="*/ 38 w 486"/>
                <a:gd name="T43" fmla="*/ 246 h 248"/>
                <a:gd name="T44" fmla="*/ 43 w 486"/>
                <a:gd name="T45" fmla="*/ 248 h 248"/>
                <a:gd name="T46" fmla="*/ 443 w 486"/>
                <a:gd name="T47" fmla="*/ 248 h 248"/>
                <a:gd name="T48" fmla="*/ 448 w 486"/>
                <a:gd name="T49" fmla="*/ 246 h 248"/>
                <a:gd name="T50" fmla="*/ 449 w 486"/>
                <a:gd name="T51" fmla="*/ 241 h 248"/>
                <a:gd name="T52" fmla="*/ 449 w 486"/>
                <a:gd name="T53" fmla="*/ 240 h 248"/>
                <a:gd name="T54" fmla="*/ 475 w 486"/>
                <a:gd name="T55" fmla="*/ 214 h 248"/>
                <a:gd name="T56" fmla="*/ 479 w 486"/>
                <a:gd name="T57" fmla="*/ 214 h 248"/>
                <a:gd name="T58" fmla="*/ 484 w 486"/>
                <a:gd name="T59" fmla="*/ 213 h 248"/>
                <a:gd name="T60" fmla="*/ 486 w 486"/>
                <a:gd name="T61" fmla="*/ 208 h 248"/>
                <a:gd name="T62" fmla="*/ 486 w 486"/>
                <a:gd name="T63" fmla="*/ 40 h 248"/>
                <a:gd name="T64" fmla="*/ 484 w 486"/>
                <a:gd name="T65" fmla="*/ 35 h 248"/>
                <a:gd name="T66" fmla="*/ 91 w 486"/>
                <a:gd name="T67" fmla="*/ 163 h 248"/>
                <a:gd name="T68" fmla="*/ 52 w 486"/>
                <a:gd name="T69" fmla="*/ 124 h 248"/>
                <a:gd name="T70" fmla="*/ 91 w 486"/>
                <a:gd name="T71" fmla="*/ 85 h 248"/>
                <a:gd name="T72" fmla="*/ 130 w 486"/>
                <a:gd name="T73" fmla="*/ 124 h 248"/>
                <a:gd name="T74" fmla="*/ 91 w 486"/>
                <a:gd name="T75" fmla="*/ 163 h 248"/>
                <a:gd name="T76" fmla="*/ 243 w 486"/>
                <a:gd name="T77" fmla="*/ 217 h 248"/>
                <a:gd name="T78" fmla="*/ 150 w 486"/>
                <a:gd name="T79" fmla="*/ 124 h 248"/>
                <a:gd name="T80" fmla="*/ 243 w 486"/>
                <a:gd name="T81" fmla="*/ 31 h 248"/>
                <a:gd name="T82" fmla="*/ 336 w 486"/>
                <a:gd name="T83" fmla="*/ 124 h 248"/>
                <a:gd name="T84" fmla="*/ 243 w 486"/>
                <a:gd name="T85" fmla="*/ 217 h 248"/>
                <a:gd name="T86" fmla="*/ 395 w 486"/>
                <a:gd name="T87" fmla="*/ 163 h 248"/>
                <a:gd name="T88" fmla="*/ 356 w 486"/>
                <a:gd name="T89" fmla="*/ 124 h 248"/>
                <a:gd name="T90" fmla="*/ 395 w 486"/>
                <a:gd name="T91" fmla="*/ 85 h 248"/>
                <a:gd name="T92" fmla="*/ 434 w 486"/>
                <a:gd name="T93" fmla="*/ 124 h 248"/>
                <a:gd name="T94" fmla="*/ 395 w 486"/>
                <a:gd name="T95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6" h="248">
                  <a:moveTo>
                    <a:pt x="484" y="35"/>
                  </a:moveTo>
                  <a:cubicBezTo>
                    <a:pt x="482" y="34"/>
                    <a:pt x="480" y="34"/>
                    <a:pt x="478" y="34"/>
                  </a:cubicBezTo>
                  <a:cubicBezTo>
                    <a:pt x="477" y="34"/>
                    <a:pt x="476" y="34"/>
                    <a:pt x="475" y="34"/>
                  </a:cubicBezTo>
                  <a:cubicBezTo>
                    <a:pt x="461" y="34"/>
                    <a:pt x="449" y="23"/>
                    <a:pt x="449" y="8"/>
                  </a:cubicBezTo>
                  <a:cubicBezTo>
                    <a:pt x="449" y="8"/>
                    <a:pt x="449" y="7"/>
                    <a:pt x="449" y="7"/>
                  </a:cubicBezTo>
                  <a:cubicBezTo>
                    <a:pt x="450" y="5"/>
                    <a:pt x="449" y="3"/>
                    <a:pt x="448" y="2"/>
                  </a:cubicBezTo>
                  <a:cubicBezTo>
                    <a:pt x="446" y="0"/>
                    <a:pt x="445" y="0"/>
                    <a:pt x="4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0" y="0"/>
                    <a:pt x="38" y="2"/>
                  </a:cubicBezTo>
                  <a:cubicBezTo>
                    <a:pt x="37" y="3"/>
                    <a:pt x="36" y="5"/>
                    <a:pt x="37" y="7"/>
                  </a:cubicBezTo>
                  <a:cubicBezTo>
                    <a:pt x="37" y="7"/>
                    <a:pt x="37" y="8"/>
                    <a:pt x="37" y="8"/>
                  </a:cubicBezTo>
                  <a:cubicBezTo>
                    <a:pt x="37" y="23"/>
                    <a:pt x="25" y="34"/>
                    <a:pt x="11" y="34"/>
                  </a:cubicBezTo>
                  <a:cubicBezTo>
                    <a:pt x="10" y="34"/>
                    <a:pt x="9" y="34"/>
                    <a:pt x="7" y="34"/>
                  </a:cubicBezTo>
                  <a:cubicBezTo>
                    <a:pt x="6" y="34"/>
                    <a:pt x="4" y="34"/>
                    <a:pt x="2" y="35"/>
                  </a:cubicBezTo>
                  <a:cubicBezTo>
                    <a:pt x="1" y="37"/>
                    <a:pt x="0" y="38"/>
                    <a:pt x="0" y="4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0"/>
                    <a:pt x="1" y="211"/>
                    <a:pt x="2" y="213"/>
                  </a:cubicBezTo>
                  <a:cubicBezTo>
                    <a:pt x="4" y="214"/>
                    <a:pt x="6" y="214"/>
                    <a:pt x="8" y="214"/>
                  </a:cubicBezTo>
                  <a:cubicBezTo>
                    <a:pt x="9" y="214"/>
                    <a:pt x="10" y="214"/>
                    <a:pt x="11" y="214"/>
                  </a:cubicBezTo>
                  <a:cubicBezTo>
                    <a:pt x="25" y="214"/>
                    <a:pt x="37" y="225"/>
                    <a:pt x="37" y="240"/>
                  </a:cubicBezTo>
                  <a:cubicBezTo>
                    <a:pt x="37" y="240"/>
                    <a:pt x="37" y="241"/>
                    <a:pt x="37" y="241"/>
                  </a:cubicBezTo>
                  <a:cubicBezTo>
                    <a:pt x="36" y="243"/>
                    <a:pt x="37" y="245"/>
                    <a:pt x="38" y="246"/>
                  </a:cubicBezTo>
                  <a:cubicBezTo>
                    <a:pt x="40" y="248"/>
                    <a:pt x="41" y="248"/>
                    <a:pt x="43" y="248"/>
                  </a:cubicBezTo>
                  <a:cubicBezTo>
                    <a:pt x="443" y="248"/>
                    <a:pt x="443" y="248"/>
                    <a:pt x="443" y="248"/>
                  </a:cubicBezTo>
                  <a:cubicBezTo>
                    <a:pt x="445" y="248"/>
                    <a:pt x="446" y="248"/>
                    <a:pt x="448" y="246"/>
                  </a:cubicBezTo>
                  <a:cubicBezTo>
                    <a:pt x="449" y="245"/>
                    <a:pt x="450" y="243"/>
                    <a:pt x="449" y="241"/>
                  </a:cubicBezTo>
                  <a:cubicBezTo>
                    <a:pt x="449" y="241"/>
                    <a:pt x="449" y="240"/>
                    <a:pt x="449" y="240"/>
                  </a:cubicBezTo>
                  <a:cubicBezTo>
                    <a:pt x="449" y="225"/>
                    <a:pt x="461" y="214"/>
                    <a:pt x="475" y="214"/>
                  </a:cubicBezTo>
                  <a:cubicBezTo>
                    <a:pt x="476" y="214"/>
                    <a:pt x="477" y="214"/>
                    <a:pt x="479" y="214"/>
                  </a:cubicBezTo>
                  <a:cubicBezTo>
                    <a:pt x="480" y="215"/>
                    <a:pt x="482" y="214"/>
                    <a:pt x="484" y="213"/>
                  </a:cubicBezTo>
                  <a:cubicBezTo>
                    <a:pt x="485" y="211"/>
                    <a:pt x="486" y="210"/>
                    <a:pt x="486" y="208"/>
                  </a:cubicBezTo>
                  <a:cubicBezTo>
                    <a:pt x="486" y="40"/>
                    <a:pt x="486" y="40"/>
                    <a:pt x="486" y="40"/>
                  </a:cubicBezTo>
                  <a:cubicBezTo>
                    <a:pt x="486" y="38"/>
                    <a:pt x="485" y="37"/>
                    <a:pt x="484" y="35"/>
                  </a:cubicBezTo>
                  <a:close/>
                  <a:moveTo>
                    <a:pt x="91" y="163"/>
                  </a:moveTo>
                  <a:cubicBezTo>
                    <a:pt x="70" y="163"/>
                    <a:pt x="52" y="145"/>
                    <a:pt x="52" y="124"/>
                  </a:cubicBezTo>
                  <a:cubicBezTo>
                    <a:pt x="52" y="103"/>
                    <a:pt x="70" y="85"/>
                    <a:pt x="91" y="85"/>
                  </a:cubicBezTo>
                  <a:cubicBezTo>
                    <a:pt x="112" y="85"/>
                    <a:pt x="130" y="103"/>
                    <a:pt x="130" y="124"/>
                  </a:cubicBezTo>
                  <a:cubicBezTo>
                    <a:pt x="130" y="145"/>
                    <a:pt x="112" y="163"/>
                    <a:pt x="91" y="163"/>
                  </a:cubicBezTo>
                  <a:close/>
                  <a:moveTo>
                    <a:pt x="243" y="217"/>
                  </a:moveTo>
                  <a:cubicBezTo>
                    <a:pt x="192" y="217"/>
                    <a:pt x="150" y="176"/>
                    <a:pt x="150" y="124"/>
                  </a:cubicBezTo>
                  <a:cubicBezTo>
                    <a:pt x="150" y="73"/>
                    <a:pt x="192" y="31"/>
                    <a:pt x="243" y="31"/>
                  </a:cubicBezTo>
                  <a:cubicBezTo>
                    <a:pt x="294" y="31"/>
                    <a:pt x="336" y="73"/>
                    <a:pt x="336" y="124"/>
                  </a:cubicBezTo>
                  <a:cubicBezTo>
                    <a:pt x="336" y="176"/>
                    <a:pt x="294" y="217"/>
                    <a:pt x="243" y="217"/>
                  </a:cubicBezTo>
                  <a:close/>
                  <a:moveTo>
                    <a:pt x="395" y="163"/>
                  </a:moveTo>
                  <a:cubicBezTo>
                    <a:pt x="374" y="163"/>
                    <a:pt x="356" y="145"/>
                    <a:pt x="356" y="124"/>
                  </a:cubicBezTo>
                  <a:cubicBezTo>
                    <a:pt x="356" y="103"/>
                    <a:pt x="374" y="85"/>
                    <a:pt x="395" y="85"/>
                  </a:cubicBezTo>
                  <a:cubicBezTo>
                    <a:pt x="416" y="85"/>
                    <a:pt x="434" y="103"/>
                    <a:pt x="434" y="124"/>
                  </a:cubicBezTo>
                  <a:cubicBezTo>
                    <a:pt x="434" y="145"/>
                    <a:pt x="416" y="163"/>
                    <a:pt x="395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4" name="Group 35"/>
          <p:cNvGrpSpPr/>
          <p:nvPr/>
        </p:nvGrpSpPr>
        <p:grpSpPr>
          <a:xfrm>
            <a:off x="4467731" y="3473889"/>
            <a:ext cx="560917" cy="472017"/>
            <a:chOff x="4605338" y="3814763"/>
            <a:chExt cx="420688" cy="354013"/>
          </a:xfrm>
          <a:solidFill>
            <a:srgbClr val="16397B"/>
          </a:solidFill>
        </p:grpSpPr>
        <p:sp>
          <p:nvSpPr>
            <p:cNvPr id="35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3" name="Group 44"/>
          <p:cNvGrpSpPr/>
          <p:nvPr/>
        </p:nvGrpSpPr>
        <p:grpSpPr>
          <a:xfrm>
            <a:off x="3507624" y="3437905"/>
            <a:ext cx="476251" cy="543984"/>
            <a:chOff x="3789363" y="3787775"/>
            <a:chExt cx="357188" cy="407988"/>
          </a:xfrm>
          <a:solidFill>
            <a:srgbClr val="16397B"/>
          </a:solidFill>
        </p:grpSpPr>
        <p:sp>
          <p:nvSpPr>
            <p:cNvPr id="44" name="Freeform 40"/>
            <p:cNvSpPr>
              <a:spLocks noEditPoints="1"/>
            </p:cNvSpPr>
            <p:nvPr/>
          </p:nvSpPr>
          <p:spPr bwMode="auto">
            <a:xfrm>
              <a:off x="3789363" y="3787775"/>
              <a:ext cx="357188" cy="407988"/>
            </a:xfrm>
            <a:custGeom>
              <a:avLst/>
              <a:gdLst>
                <a:gd name="T0" fmla="*/ 403 w 464"/>
                <a:gd name="T1" fmla="*/ 0 h 532"/>
                <a:gd name="T2" fmla="*/ 61 w 464"/>
                <a:gd name="T3" fmla="*/ 0 h 532"/>
                <a:gd name="T4" fmla="*/ 0 w 464"/>
                <a:gd name="T5" fmla="*/ 62 h 532"/>
                <a:gd name="T6" fmla="*/ 0 w 464"/>
                <a:gd name="T7" fmla="*/ 470 h 532"/>
                <a:gd name="T8" fmla="*/ 61 w 464"/>
                <a:gd name="T9" fmla="*/ 532 h 532"/>
                <a:gd name="T10" fmla="*/ 403 w 464"/>
                <a:gd name="T11" fmla="*/ 532 h 532"/>
                <a:gd name="T12" fmla="*/ 464 w 464"/>
                <a:gd name="T13" fmla="*/ 470 h 532"/>
                <a:gd name="T14" fmla="*/ 464 w 464"/>
                <a:gd name="T15" fmla="*/ 62 h 532"/>
                <a:gd name="T16" fmla="*/ 403 w 464"/>
                <a:gd name="T17" fmla="*/ 0 h 532"/>
                <a:gd name="T18" fmla="*/ 430 w 464"/>
                <a:gd name="T19" fmla="*/ 470 h 532"/>
                <a:gd name="T20" fmla="*/ 403 w 464"/>
                <a:gd name="T21" fmla="*/ 498 h 532"/>
                <a:gd name="T22" fmla="*/ 61 w 464"/>
                <a:gd name="T23" fmla="*/ 498 h 532"/>
                <a:gd name="T24" fmla="*/ 34 w 464"/>
                <a:gd name="T25" fmla="*/ 470 h 532"/>
                <a:gd name="T26" fmla="*/ 34 w 464"/>
                <a:gd name="T27" fmla="*/ 62 h 532"/>
                <a:gd name="T28" fmla="*/ 61 w 464"/>
                <a:gd name="T29" fmla="*/ 34 h 532"/>
                <a:gd name="T30" fmla="*/ 403 w 464"/>
                <a:gd name="T31" fmla="*/ 34 h 532"/>
                <a:gd name="T32" fmla="*/ 430 w 464"/>
                <a:gd name="T33" fmla="*/ 62 h 532"/>
                <a:gd name="T34" fmla="*/ 430 w 464"/>
                <a:gd name="T35" fmla="*/ 4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532">
                  <a:moveTo>
                    <a:pt x="40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1"/>
                    <a:pt x="0" y="28"/>
                    <a:pt x="0" y="6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4"/>
                    <a:pt x="27" y="531"/>
                    <a:pt x="61" y="532"/>
                  </a:cubicBezTo>
                  <a:cubicBezTo>
                    <a:pt x="403" y="532"/>
                    <a:pt x="403" y="532"/>
                    <a:pt x="403" y="532"/>
                  </a:cubicBezTo>
                  <a:cubicBezTo>
                    <a:pt x="437" y="531"/>
                    <a:pt x="464" y="504"/>
                    <a:pt x="464" y="470"/>
                  </a:cubicBezTo>
                  <a:cubicBezTo>
                    <a:pt x="464" y="62"/>
                    <a:pt x="464" y="62"/>
                    <a:pt x="464" y="62"/>
                  </a:cubicBezTo>
                  <a:cubicBezTo>
                    <a:pt x="464" y="28"/>
                    <a:pt x="437" y="1"/>
                    <a:pt x="403" y="0"/>
                  </a:cubicBezTo>
                  <a:close/>
                  <a:moveTo>
                    <a:pt x="430" y="470"/>
                  </a:moveTo>
                  <a:cubicBezTo>
                    <a:pt x="430" y="485"/>
                    <a:pt x="418" y="497"/>
                    <a:pt x="403" y="498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46" y="497"/>
                    <a:pt x="34" y="485"/>
                    <a:pt x="34" y="470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7"/>
                    <a:pt x="46" y="35"/>
                    <a:pt x="61" y="34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18" y="35"/>
                    <a:pt x="430" y="47"/>
                    <a:pt x="430" y="62"/>
                  </a:cubicBezTo>
                  <a:lnTo>
                    <a:pt x="430" y="4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5" name="Freeform 41"/>
            <p:cNvSpPr/>
            <p:nvPr/>
          </p:nvSpPr>
          <p:spPr bwMode="auto">
            <a:xfrm>
              <a:off x="3916363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6" name="Freeform 42"/>
            <p:cNvSpPr/>
            <p:nvPr/>
          </p:nvSpPr>
          <p:spPr bwMode="auto">
            <a:xfrm>
              <a:off x="3976688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7" name="Freeform 43"/>
            <p:cNvSpPr/>
            <p:nvPr/>
          </p:nvSpPr>
          <p:spPr bwMode="auto">
            <a:xfrm>
              <a:off x="3916363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8" name="Freeform 44"/>
            <p:cNvSpPr/>
            <p:nvPr/>
          </p:nvSpPr>
          <p:spPr bwMode="auto">
            <a:xfrm>
              <a:off x="3916363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9" name="Freeform 45"/>
            <p:cNvSpPr/>
            <p:nvPr/>
          </p:nvSpPr>
          <p:spPr bwMode="auto">
            <a:xfrm>
              <a:off x="3916363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0" name="Freeform 46"/>
            <p:cNvSpPr/>
            <p:nvPr/>
          </p:nvSpPr>
          <p:spPr bwMode="auto">
            <a:xfrm>
              <a:off x="3854450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1" name="Freeform 47"/>
            <p:cNvSpPr/>
            <p:nvPr/>
          </p:nvSpPr>
          <p:spPr bwMode="auto">
            <a:xfrm>
              <a:off x="3854450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2" name="Freeform 48"/>
            <p:cNvSpPr/>
            <p:nvPr/>
          </p:nvSpPr>
          <p:spPr bwMode="auto">
            <a:xfrm>
              <a:off x="3854450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3" name="Freeform 49"/>
            <p:cNvSpPr/>
            <p:nvPr/>
          </p:nvSpPr>
          <p:spPr bwMode="auto">
            <a:xfrm>
              <a:off x="3854450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4" name="Freeform 50"/>
            <p:cNvSpPr/>
            <p:nvPr/>
          </p:nvSpPr>
          <p:spPr bwMode="auto">
            <a:xfrm>
              <a:off x="4037013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5" name="Freeform 51"/>
            <p:cNvSpPr/>
            <p:nvPr/>
          </p:nvSpPr>
          <p:spPr bwMode="auto">
            <a:xfrm>
              <a:off x="4037013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6" name="Freeform 52"/>
            <p:cNvSpPr/>
            <p:nvPr/>
          </p:nvSpPr>
          <p:spPr bwMode="auto">
            <a:xfrm>
              <a:off x="3976688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7" name="Freeform 53"/>
            <p:cNvSpPr/>
            <p:nvPr/>
          </p:nvSpPr>
          <p:spPr bwMode="auto">
            <a:xfrm>
              <a:off x="3976688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8" name="Freeform 54"/>
            <p:cNvSpPr/>
            <p:nvPr/>
          </p:nvSpPr>
          <p:spPr bwMode="auto">
            <a:xfrm>
              <a:off x="4037013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9" name="Freeform 55"/>
            <p:cNvSpPr/>
            <p:nvPr/>
          </p:nvSpPr>
          <p:spPr bwMode="auto">
            <a:xfrm>
              <a:off x="3976688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0" name="Freeform 56"/>
            <p:cNvSpPr/>
            <p:nvPr/>
          </p:nvSpPr>
          <p:spPr bwMode="auto">
            <a:xfrm>
              <a:off x="4037013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1" name="Freeform 57"/>
            <p:cNvSpPr/>
            <p:nvPr/>
          </p:nvSpPr>
          <p:spPr bwMode="auto">
            <a:xfrm>
              <a:off x="3849688" y="3840163"/>
              <a:ext cx="236538" cy="79375"/>
            </a:xfrm>
            <a:custGeom>
              <a:avLst/>
              <a:gdLst>
                <a:gd name="T0" fmla="*/ 287 w 308"/>
                <a:gd name="T1" fmla="*/ 0 h 105"/>
                <a:gd name="T2" fmla="*/ 21 w 308"/>
                <a:gd name="T3" fmla="*/ 0 h 105"/>
                <a:gd name="T4" fmla="*/ 0 w 308"/>
                <a:gd name="T5" fmla="*/ 26 h 105"/>
                <a:gd name="T6" fmla="*/ 0 w 308"/>
                <a:gd name="T7" fmla="*/ 79 h 105"/>
                <a:gd name="T8" fmla="*/ 21 w 308"/>
                <a:gd name="T9" fmla="*/ 105 h 105"/>
                <a:gd name="T10" fmla="*/ 287 w 308"/>
                <a:gd name="T11" fmla="*/ 105 h 105"/>
                <a:gd name="T12" fmla="*/ 308 w 308"/>
                <a:gd name="T13" fmla="*/ 79 h 105"/>
                <a:gd name="T14" fmla="*/ 308 w 308"/>
                <a:gd name="T15" fmla="*/ 26 h 105"/>
                <a:gd name="T16" fmla="*/ 287 w 308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5">
                  <a:moveTo>
                    <a:pt x="2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1"/>
                    <a:pt x="0" y="2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0" y="105"/>
                    <a:pt x="21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98" y="105"/>
                    <a:pt x="308" y="94"/>
                    <a:pt x="308" y="79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11"/>
                    <a:pt x="298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2" name="Freeform 58"/>
            <p:cNvSpPr/>
            <p:nvPr/>
          </p:nvSpPr>
          <p:spPr bwMode="auto">
            <a:xfrm>
              <a:off x="3921125" y="3862388"/>
              <a:ext cx="15875" cy="34925"/>
            </a:xfrm>
            <a:custGeom>
              <a:avLst/>
              <a:gdLst>
                <a:gd name="T0" fmla="*/ 5 w 10"/>
                <a:gd name="T1" fmla="*/ 4 h 22"/>
                <a:gd name="T2" fmla="*/ 5 w 10"/>
                <a:gd name="T3" fmla="*/ 4 h 22"/>
                <a:gd name="T4" fmla="*/ 1 w 10"/>
                <a:gd name="T5" fmla="*/ 6 h 22"/>
                <a:gd name="T6" fmla="*/ 0 w 10"/>
                <a:gd name="T7" fmla="*/ 2 h 22"/>
                <a:gd name="T8" fmla="*/ 5 w 10"/>
                <a:gd name="T9" fmla="*/ 0 h 22"/>
                <a:gd name="T10" fmla="*/ 10 w 10"/>
                <a:gd name="T11" fmla="*/ 0 h 22"/>
                <a:gd name="T12" fmla="*/ 10 w 10"/>
                <a:gd name="T13" fmla="*/ 22 h 22"/>
                <a:gd name="T14" fmla="*/ 5 w 10"/>
                <a:gd name="T15" fmla="*/ 22 h 22"/>
                <a:gd name="T16" fmla="*/ 5 w 1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5" y="4"/>
                  </a:moveTo>
                  <a:lnTo>
                    <a:pt x="5" y="4"/>
                  </a:lnTo>
                  <a:lnTo>
                    <a:pt x="1" y="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3" name="Freeform 59"/>
            <p:cNvSpPr/>
            <p:nvPr/>
          </p:nvSpPr>
          <p:spPr bwMode="auto">
            <a:xfrm>
              <a:off x="3944938" y="3860800"/>
              <a:ext cx="20638" cy="36513"/>
            </a:xfrm>
            <a:custGeom>
              <a:avLst/>
              <a:gdLst>
                <a:gd name="T0" fmla="*/ 0 w 27"/>
                <a:gd name="T1" fmla="*/ 48 h 48"/>
                <a:gd name="T2" fmla="*/ 0 w 27"/>
                <a:gd name="T3" fmla="*/ 41 h 48"/>
                <a:gd name="T4" fmla="*/ 5 w 27"/>
                <a:gd name="T5" fmla="*/ 34 h 48"/>
                <a:gd name="T6" fmla="*/ 16 w 27"/>
                <a:gd name="T7" fmla="*/ 15 h 48"/>
                <a:gd name="T8" fmla="*/ 10 w 27"/>
                <a:gd name="T9" fmla="*/ 9 h 48"/>
                <a:gd name="T10" fmla="*/ 3 w 27"/>
                <a:gd name="T11" fmla="*/ 12 h 48"/>
                <a:gd name="T12" fmla="*/ 1 w 27"/>
                <a:gd name="T13" fmla="*/ 3 h 48"/>
                <a:gd name="T14" fmla="*/ 12 w 27"/>
                <a:gd name="T15" fmla="*/ 0 h 48"/>
                <a:gd name="T16" fmla="*/ 27 w 27"/>
                <a:gd name="T17" fmla="*/ 14 h 48"/>
                <a:gd name="T18" fmla="*/ 16 w 27"/>
                <a:gd name="T19" fmla="*/ 35 h 48"/>
                <a:gd name="T20" fmla="*/ 14 w 27"/>
                <a:gd name="T21" fmla="*/ 38 h 48"/>
                <a:gd name="T22" fmla="*/ 14 w 27"/>
                <a:gd name="T23" fmla="*/ 38 h 48"/>
                <a:gd name="T24" fmla="*/ 27 w 27"/>
                <a:gd name="T25" fmla="*/ 38 h 48"/>
                <a:gd name="T26" fmla="*/ 27 w 27"/>
                <a:gd name="T27" fmla="*/ 48 h 48"/>
                <a:gd name="T28" fmla="*/ 0 w 27"/>
                <a:gd name="T2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8">
                  <a:moveTo>
                    <a:pt x="0" y="48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26"/>
                    <a:pt x="16" y="21"/>
                    <a:pt x="16" y="15"/>
                  </a:cubicBezTo>
                  <a:cubicBezTo>
                    <a:pt x="16" y="12"/>
                    <a:pt x="14" y="9"/>
                    <a:pt x="10" y="9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4" y="0"/>
                    <a:pt x="27" y="8"/>
                    <a:pt x="27" y="14"/>
                  </a:cubicBezTo>
                  <a:cubicBezTo>
                    <a:pt x="27" y="23"/>
                    <a:pt x="21" y="30"/>
                    <a:pt x="16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4" name="Freeform 60"/>
            <p:cNvSpPr/>
            <p:nvPr/>
          </p:nvSpPr>
          <p:spPr bwMode="auto">
            <a:xfrm>
              <a:off x="3970338" y="3860800"/>
              <a:ext cx="19050" cy="38100"/>
            </a:xfrm>
            <a:custGeom>
              <a:avLst/>
              <a:gdLst>
                <a:gd name="T0" fmla="*/ 1 w 26"/>
                <a:gd name="T1" fmla="*/ 38 h 49"/>
                <a:gd name="T2" fmla="*/ 8 w 26"/>
                <a:gd name="T3" fmla="*/ 40 h 49"/>
                <a:gd name="T4" fmla="*/ 15 w 26"/>
                <a:gd name="T5" fmla="*/ 34 h 49"/>
                <a:gd name="T6" fmla="*/ 7 w 26"/>
                <a:gd name="T7" fmla="*/ 27 h 49"/>
                <a:gd name="T8" fmla="*/ 5 w 26"/>
                <a:gd name="T9" fmla="*/ 27 h 49"/>
                <a:gd name="T10" fmla="*/ 5 w 26"/>
                <a:gd name="T11" fmla="*/ 19 h 49"/>
                <a:gd name="T12" fmla="*/ 6 w 26"/>
                <a:gd name="T13" fmla="*/ 19 h 49"/>
                <a:gd name="T14" fmla="*/ 14 w 26"/>
                <a:gd name="T15" fmla="*/ 14 h 49"/>
                <a:gd name="T16" fmla="*/ 9 w 26"/>
                <a:gd name="T17" fmla="*/ 9 h 49"/>
                <a:gd name="T18" fmla="*/ 3 w 26"/>
                <a:gd name="T19" fmla="*/ 11 h 49"/>
                <a:gd name="T20" fmla="*/ 1 w 26"/>
                <a:gd name="T21" fmla="*/ 2 h 49"/>
                <a:gd name="T22" fmla="*/ 12 w 26"/>
                <a:gd name="T23" fmla="*/ 0 h 49"/>
                <a:gd name="T24" fmla="*/ 25 w 26"/>
                <a:gd name="T25" fmla="*/ 12 h 49"/>
                <a:gd name="T26" fmla="*/ 18 w 26"/>
                <a:gd name="T27" fmla="*/ 22 h 49"/>
                <a:gd name="T28" fmla="*/ 18 w 26"/>
                <a:gd name="T29" fmla="*/ 22 h 49"/>
                <a:gd name="T30" fmla="*/ 26 w 26"/>
                <a:gd name="T31" fmla="*/ 34 h 49"/>
                <a:gd name="T32" fmla="*/ 10 w 26"/>
                <a:gd name="T33" fmla="*/ 49 h 49"/>
                <a:gd name="T34" fmla="*/ 0 w 26"/>
                <a:gd name="T35" fmla="*/ 47 h 49"/>
                <a:gd name="T36" fmla="*/ 1 w 26"/>
                <a:gd name="T3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9">
                  <a:moveTo>
                    <a:pt x="1" y="38"/>
                  </a:moveTo>
                  <a:cubicBezTo>
                    <a:pt x="3" y="39"/>
                    <a:pt x="6" y="40"/>
                    <a:pt x="8" y="40"/>
                  </a:cubicBezTo>
                  <a:cubicBezTo>
                    <a:pt x="13" y="40"/>
                    <a:pt x="15" y="37"/>
                    <a:pt x="15" y="34"/>
                  </a:cubicBezTo>
                  <a:cubicBezTo>
                    <a:pt x="15" y="29"/>
                    <a:pt x="11" y="27"/>
                    <a:pt x="7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9"/>
                    <a:pt x="14" y="18"/>
                    <a:pt x="14" y="14"/>
                  </a:cubicBezTo>
                  <a:cubicBezTo>
                    <a:pt x="14" y="11"/>
                    <a:pt x="12" y="9"/>
                    <a:pt x="9" y="9"/>
                  </a:cubicBezTo>
                  <a:cubicBezTo>
                    <a:pt x="7" y="9"/>
                    <a:pt x="4" y="10"/>
                    <a:pt x="3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1" y="0"/>
                    <a:pt x="25" y="6"/>
                    <a:pt x="25" y="12"/>
                  </a:cubicBezTo>
                  <a:cubicBezTo>
                    <a:pt x="25" y="17"/>
                    <a:pt x="22" y="20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4"/>
                    <a:pt x="26" y="28"/>
                    <a:pt x="26" y="34"/>
                  </a:cubicBezTo>
                  <a:cubicBezTo>
                    <a:pt x="26" y="41"/>
                    <a:pt x="21" y="49"/>
                    <a:pt x="10" y="49"/>
                  </a:cubicBezTo>
                  <a:cubicBezTo>
                    <a:pt x="5" y="49"/>
                    <a:pt x="2" y="48"/>
                    <a:pt x="0" y="47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5" name="Freeform 61"/>
            <p:cNvSpPr>
              <a:spLocks noEditPoints="1"/>
            </p:cNvSpPr>
            <p:nvPr/>
          </p:nvSpPr>
          <p:spPr bwMode="auto">
            <a:xfrm>
              <a:off x="3994150" y="3862388"/>
              <a:ext cx="23813" cy="34925"/>
            </a:xfrm>
            <a:custGeom>
              <a:avLst/>
              <a:gdLst>
                <a:gd name="T0" fmla="*/ 17 w 31"/>
                <a:gd name="T1" fmla="*/ 47 h 47"/>
                <a:gd name="T2" fmla="*/ 17 w 31"/>
                <a:gd name="T3" fmla="*/ 37 h 47"/>
                <a:gd name="T4" fmla="*/ 0 w 31"/>
                <a:gd name="T5" fmla="*/ 37 h 47"/>
                <a:gd name="T6" fmla="*/ 0 w 31"/>
                <a:gd name="T7" fmla="*/ 29 h 47"/>
                <a:gd name="T8" fmla="*/ 16 w 31"/>
                <a:gd name="T9" fmla="*/ 0 h 47"/>
                <a:gd name="T10" fmla="*/ 27 w 31"/>
                <a:gd name="T11" fmla="*/ 0 h 47"/>
                <a:gd name="T12" fmla="*/ 27 w 31"/>
                <a:gd name="T13" fmla="*/ 28 h 47"/>
                <a:gd name="T14" fmla="*/ 31 w 31"/>
                <a:gd name="T15" fmla="*/ 28 h 47"/>
                <a:gd name="T16" fmla="*/ 31 w 31"/>
                <a:gd name="T17" fmla="*/ 37 h 47"/>
                <a:gd name="T18" fmla="*/ 27 w 31"/>
                <a:gd name="T19" fmla="*/ 37 h 47"/>
                <a:gd name="T20" fmla="*/ 27 w 31"/>
                <a:gd name="T21" fmla="*/ 47 h 47"/>
                <a:gd name="T22" fmla="*/ 17 w 31"/>
                <a:gd name="T23" fmla="*/ 47 h 47"/>
                <a:gd name="T24" fmla="*/ 17 w 31"/>
                <a:gd name="T25" fmla="*/ 28 h 47"/>
                <a:gd name="T26" fmla="*/ 17 w 31"/>
                <a:gd name="T27" fmla="*/ 19 h 47"/>
                <a:gd name="T28" fmla="*/ 17 w 31"/>
                <a:gd name="T29" fmla="*/ 12 h 47"/>
                <a:gd name="T30" fmla="*/ 17 w 31"/>
                <a:gd name="T31" fmla="*/ 12 h 47"/>
                <a:gd name="T32" fmla="*/ 14 w 31"/>
                <a:gd name="T33" fmla="*/ 19 h 47"/>
                <a:gd name="T34" fmla="*/ 10 w 31"/>
                <a:gd name="T35" fmla="*/ 27 h 47"/>
                <a:gd name="T36" fmla="*/ 10 w 31"/>
                <a:gd name="T37" fmla="*/ 28 h 47"/>
                <a:gd name="T38" fmla="*/ 17 w 31"/>
                <a:gd name="T3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47">
                  <a:moveTo>
                    <a:pt x="17" y="4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7"/>
                    <a:pt x="27" y="47"/>
                    <a:pt x="27" y="47"/>
                  </a:cubicBezTo>
                  <a:lnTo>
                    <a:pt x="17" y="47"/>
                  </a:lnTo>
                  <a:close/>
                  <a:moveTo>
                    <a:pt x="17" y="2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5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4"/>
                    <a:pt x="15" y="17"/>
                    <a:pt x="14" y="1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7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6" name="Freeform 62"/>
            <p:cNvSpPr/>
            <p:nvPr/>
          </p:nvSpPr>
          <p:spPr bwMode="auto">
            <a:xfrm>
              <a:off x="4019550" y="3862388"/>
              <a:ext cx="20638" cy="36513"/>
            </a:xfrm>
            <a:custGeom>
              <a:avLst/>
              <a:gdLst>
                <a:gd name="T0" fmla="*/ 26 w 27"/>
                <a:gd name="T1" fmla="*/ 9 h 48"/>
                <a:gd name="T2" fmla="*/ 13 w 27"/>
                <a:gd name="T3" fmla="*/ 9 h 48"/>
                <a:gd name="T4" fmla="*/ 13 w 27"/>
                <a:gd name="T5" fmla="*/ 16 h 48"/>
                <a:gd name="T6" fmla="*/ 14 w 27"/>
                <a:gd name="T7" fmla="*/ 16 h 48"/>
                <a:gd name="T8" fmla="*/ 23 w 27"/>
                <a:gd name="T9" fmla="*/ 20 h 48"/>
                <a:gd name="T10" fmla="*/ 27 w 27"/>
                <a:gd name="T11" fmla="*/ 31 h 48"/>
                <a:gd name="T12" fmla="*/ 10 w 27"/>
                <a:gd name="T13" fmla="*/ 48 h 48"/>
                <a:gd name="T14" fmla="*/ 0 w 27"/>
                <a:gd name="T15" fmla="*/ 46 h 48"/>
                <a:gd name="T16" fmla="*/ 2 w 27"/>
                <a:gd name="T17" fmla="*/ 37 h 48"/>
                <a:gd name="T18" fmla="*/ 9 w 27"/>
                <a:gd name="T19" fmla="*/ 39 h 48"/>
                <a:gd name="T20" fmla="*/ 16 w 27"/>
                <a:gd name="T21" fmla="*/ 32 h 48"/>
                <a:gd name="T22" fmla="*/ 6 w 27"/>
                <a:gd name="T23" fmla="*/ 24 h 48"/>
                <a:gd name="T24" fmla="*/ 3 w 27"/>
                <a:gd name="T25" fmla="*/ 24 h 48"/>
                <a:gd name="T26" fmla="*/ 5 w 27"/>
                <a:gd name="T27" fmla="*/ 0 h 48"/>
                <a:gd name="T28" fmla="*/ 26 w 27"/>
                <a:gd name="T29" fmla="*/ 0 h 48"/>
                <a:gd name="T30" fmla="*/ 26 w 27"/>
                <a:gd name="T31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8">
                  <a:moveTo>
                    <a:pt x="26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6" y="16"/>
                    <a:pt x="20" y="17"/>
                    <a:pt x="23" y="20"/>
                  </a:cubicBezTo>
                  <a:cubicBezTo>
                    <a:pt x="26" y="22"/>
                    <a:pt x="27" y="26"/>
                    <a:pt x="27" y="31"/>
                  </a:cubicBezTo>
                  <a:cubicBezTo>
                    <a:pt x="27" y="40"/>
                    <a:pt x="21" y="48"/>
                    <a:pt x="10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8"/>
                    <a:pt x="6" y="39"/>
                    <a:pt x="9" y="39"/>
                  </a:cubicBezTo>
                  <a:cubicBezTo>
                    <a:pt x="13" y="39"/>
                    <a:pt x="16" y="36"/>
                    <a:pt x="16" y="32"/>
                  </a:cubicBezTo>
                  <a:cubicBezTo>
                    <a:pt x="16" y="26"/>
                    <a:pt x="11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4044950" y="3860800"/>
              <a:ext cx="22225" cy="38100"/>
            </a:xfrm>
            <a:custGeom>
              <a:avLst/>
              <a:gdLst>
                <a:gd name="T0" fmla="*/ 26 w 30"/>
                <a:gd name="T1" fmla="*/ 9 h 49"/>
                <a:gd name="T2" fmla="*/ 22 w 30"/>
                <a:gd name="T3" fmla="*/ 10 h 49"/>
                <a:gd name="T4" fmla="*/ 12 w 30"/>
                <a:gd name="T5" fmla="*/ 20 h 49"/>
                <a:gd name="T6" fmla="*/ 12 w 30"/>
                <a:gd name="T7" fmla="*/ 20 h 49"/>
                <a:gd name="T8" fmla="*/ 19 w 30"/>
                <a:gd name="T9" fmla="*/ 17 h 49"/>
                <a:gd name="T10" fmla="*/ 30 w 30"/>
                <a:gd name="T11" fmla="*/ 32 h 49"/>
                <a:gd name="T12" fmla="*/ 16 w 30"/>
                <a:gd name="T13" fmla="*/ 49 h 49"/>
                <a:gd name="T14" fmla="*/ 0 w 30"/>
                <a:gd name="T15" fmla="*/ 29 h 49"/>
                <a:gd name="T16" fmla="*/ 9 w 30"/>
                <a:gd name="T17" fmla="*/ 7 h 49"/>
                <a:gd name="T18" fmla="*/ 20 w 30"/>
                <a:gd name="T19" fmla="*/ 1 h 49"/>
                <a:gd name="T20" fmla="*/ 26 w 30"/>
                <a:gd name="T21" fmla="*/ 0 h 49"/>
                <a:gd name="T22" fmla="*/ 26 w 30"/>
                <a:gd name="T23" fmla="*/ 9 h 49"/>
                <a:gd name="T24" fmla="*/ 19 w 30"/>
                <a:gd name="T25" fmla="*/ 31 h 49"/>
                <a:gd name="T26" fmla="*/ 15 w 30"/>
                <a:gd name="T27" fmla="*/ 25 h 49"/>
                <a:gd name="T28" fmla="*/ 12 w 30"/>
                <a:gd name="T29" fmla="*/ 27 h 49"/>
                <a:gd name="T30" fmla="*/ 12 w 30"/>
                <a:gd name="T31" fmla="*/ 32 h 49"/>
                <a:gd name="T32" fmla="*/ 15 w 30"/>
                <a:gd name="T33" fmla="*/ 41 h 49"/>
                <a:gd name="T34" fmla="*/ 19 w 30"/>
                <a:gd name="T3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9">
                  <a:moveTo>
                    <a:pt x="26" y="9"/>
                  </a:moveTo>
                  <a:cubicBezTo>
                    <a:pt x="25" y="9"/>
                    <a:pt x="23" y="9"/>
                    <a:pt x="22" y="10"/>
                  </a:cubicBezTo>
                  <a:cubicBezTo>
                    <a:pt x="16" y="11"/>
                    <a:pt x="13" y="15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6" y="17"/>
                    <a:pt x="30" y="23"/>
                    <a:pt x="30" y="32"/>
                  </a:cubicBezTo>
                  <a:cubicBezTo>
                    <a:pt x="30" y="40"/>
                    <a:pt x="26" y="49"/>
                    <a:pt x="16" y="49"/>
                  </a:cubicBezTo>
                  <a:cubicBezTo>
                    <a:pt x="6" y="49"/>
                    <a:pt x="0" y="41"/>
                    <a:pt x="0" y="29"/>
                  </a:cubicBezTo>
                  <a:cubicBezTo>
                    <a:pt x="0" y="18"/>
                    <a:pt x="4" y="11"/>
                    <a:pt x="9" y="7"/>
                  </a:cubicBezTo>
                  <a:cubicBezTo>
                    <a:pt x="12" y="3"/>
                    <a:pt x="17" y="1"/>
                    <a:pt x="20" y="1"/>
                  </a:cubicBezTo>
                  <a:cubicBezTo>
                    <a:pt x="23" y="0"/>
                    <a:pt x="25" y="0"/>
                    <a:pt x="26" y="0"/>
                  </a:cubicBezTo>
                  <a:lnTo>
                    <a:pt x="26" y="9"/>
                  </a:lnTo>
                  <a:close/>
                  <a:moveTo>
                    <a:pt x="19" y="31"/>
                  </a:moveTo>
                  <a:cubicBezTo>
                    <a:pt x="19" y="29"/>
                    <a:pt x="18" y="25"/>
                    <a:pt x="15" y="25"/>
                  </a:cubicBezTo>
                  <a:cubicBezTo>
                    <a:pt x="14" y="25"/>
                    <a:pt x="13" y="26"/>
                    <a:pt x="12" y="27"/>
                  </a:cubicBezTo>
                  <a:cubicBezTo>
                    <a:pt x="12" y="28"/>
                    <a:pt x="12" y="29"/>
                    <a:pt x="12" y="32"/>
                  </a:cubicBezTo>
                  <a:cubicBezTo>
                    <a:pt x="12" y="37"/>
                    <a:pt x="13" y="41"/>
                    <a:pt x="15" y="41"/>
                  </a:cubicBezTo>
                  <a:cubicBezTo>
                    <a:pt x="19" y="41"/>
                    <a:pt x="19" y="36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68" name="Group 69"/>
          <p:cNvGrpSpPr/>
          <p:nvPr/>
        </p:nvGrpSpPr>
        <p:grpSpPr>
          <a:xfrm>
            <a:off x="2494171" y="3429439"/>
            <a:ext cx="533400" cy="560917"/>
            <a:chOff x="2919413" y="3781425"/>
            <a:chExt cx="400050" cy="420688"/>
          </a:xfrm>
          <a:solidFill>
            <a:srgbClr val="16397B"/>
          </a:solidFill>
        </p:grpSpPr>
        <p:sp>
          <p:nvSpPr>
            <p:cNvPr id="69" name="Freeform 64"/>
            <p:cNvSpPr>
              <a:spLocks noEditPoints="1"/>
            </p:cNvSpPr>
            <p:nvPr/>
          </p:nvSpPr>
          <p:spPr bwMode="auto">
            <a:xfrm>
              <a:off x="3059113" y="3781425"/>
              <a:ext cx="120650" cy="420688"/>
            </a:xfrm>
            <a:custGeom>
              <a:avLst/>
              <a:gdLst>
                <a:gd name="T0" fmla="*/ 137 w 156"/>
                <a:gd name="T1" fmla="*/ 548 h 548"/>
                <a:gd name="T2" fmla="*/ 0 w 156"/>
                <a:gd name="T3" fmla="*/ 528 h 548"/>
                <a:gd name="T4" fmla="*/ 137 w 156"/>
                <a:gd name="T5" fmla="*/ 509 h 548"/>
                <a:gd name="T6" fmla="*/ 137 w 156"/>
                <a:gd name="T7" fmla="*/ 453 h 548"/>
                <a:gd name="T8" fmla="*/ 0 w 156"/>
                <a:gd name="T9" fmla="*/ 472 h 548"/>
                <a:gd name="T10" fmla="*/ 137 w 156"/>
                <a:gd name="T11" fmla="*/ 492 h 548"/>
                <a:gd name="T12" fmla="*/ 137 w 156"/>
                <a:gd name="T13" fmla="*/ 453 h 548"/>
                <a:gd name="T14" fmla="*/ 19 w 156"/>
                <a:gd name="T15" fmla="*/ 397 h 548"/>
                <a:gd name="T16" fmla="*/ 19 w 156"/>
                <a:gd name="T17" fmla="*/ 436 h 548"/>
                <a:gd name="T18" fmla="*/ 156 w 156"/>
                <a:gd name="T19" fmla="*/ 416 h 548"/>
                <a:gd name="T20" fmla="*/ 137 w 156"/>
                <a:gd name="T21" fmla="*/ 341 h 548"/>
                <a:gd name="T22" fmla="*/ 0 w 156"/>
                <a:gd name="T23" fmla="*/ 361 h 548"/>
                <a:gd name="T24" fmla="*/ 137 w 156"/>
                <a:gd name="T25" fmla="*/ 380 h 548"/>
                <a:gd name="T26" fmla="*/ 137 w 156"/>
                <a:gd name="T27" fmla="*/ 341 h 548"/>
                <a:gd name="T28" fmla="*/ 19 w 156"/>
                <a:gd name="T29" fmla="*/ 285 h 548"/>
                <a:gd name="T30" fmla="*/ 19 w 156"/>
                <a:gd name="T31" fmla="*/ 324 h 548"/>
                <a:gd name="T32" fmla="*/ 156 w 156"/>
                <a:gd name="T33" fmla="*/ 305 h 548"/>
                <a:gd name="T34" fmla="*/ 137 w 156"/>
                <a:gd name="T35" fmla="*/ 229 h 548"/>
                <a:gd name="T36" fmla="*/ 0 w 156"/>
                <a:gd name="T37" fmla="*/ 249 h 548"/>
                <a:gd name="T38" fmla="*/ 137 w 156"/>
                <a:gd name="T39" fmla="*/ 268 h 548"/>
                <a:gd name="T40" fmla="*/ 137 w 156"/>
                <a:gd name="T41" fmla="*/ 229 h 548"/>
                <a:gd name="T42" fmla="*/ 19 w 156"/>
                <a:gd name="T43" fmla="*/ 168 h 548"/>
                <a:gd name="T44" fmla="*/ 19 w 156"/>
                <a:gd name="T45" fmla="*/ 207 h 548"/>
                <a:gd name="T46" fmla="*/ 156 w 156"/>
                <a:gd name="T47" fmla="*/ 188 h 548"/>
                <a:gd name="T48" fmla="*/ 137 w 156"/>
                <a:gd name="T49" fmla="*/ 112 h 548"/>
                <a:gd name="T50" fmla="*/ 0 w 156"/>
                <a:gd name="T51" fmla="*/ 132 h 548"/>
                <a:gd name="T52" fmla="*/ 137 w 156"/>
                <a:gd name="T53" fmla="*/ 151 h 548"/>
                <a:gd name="T54" fmla="*/ 137 w 156"/>
                <a:gd name="T55" fmla="*/ 112 h 548"/>
                <a:gd name="T56" fmla="*/ 19 w 156"/>
                <a:gd name="T57" fmla="*/ 56 h 548"/>
                <a:gd name="T58" fmla="*/ 19 w 156"/>
                <a:gd name="T59" fmla="*/ 95 h 548"/>
                <a:gd name="T60" fmla="*/ 156 w 156"/>
                <a:gd name="T61" fmla="*/ 76 h 548"/>
                <a:gd name="T62" fmla="*/ 137 w 156"/>
                <a:gd name="T63" fmla="*/ 0 h 548"/>
                <a:gd name="T64" fmla="*/ 0 w 156"/>
                <a:gd name="T65" fmla="*/ 20 h 548"/>
                <a:gd name="T66" fmla="*/ 137 w 156"/>
                <a:gd name="T67" fmla="*/ 40 h 548"/>
                <a:gd name="T68" fmla="*/ 137 w 156"/>
                <a:gd name="T69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548">
                  <a:moveTo>
                    <a:pt x="156" y="528"/>
                  </a:moveTo>
                  <a:cubicBezTo>
                    <a:pt x="156" y="539"/>
                    <a:pt x="148" y="548"/>
                    <a:pt x="137" y="548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8" y="548"/>
                    <a:pt x="0" y="539"/>
                    <a:pt x="0" y="528"/>
                  </a:cubicBezTo>
                  <a:cubicBezTo>
                    <a:pt x="0" y="517"/>
                    <a:pt x="8" y="509"/>
                    <a:pt x="19" y="509"/>
                  </a:cubicBezTo>
                  <a:cubicBezTo>
                    <a:pt x="137" y="509"/>
                    <a:pt x="137" y="509"/>
                    <a:pt x="137" y="509"/>
                  </a:cubicBezTo>
                  <a:cubicBezTo>
                    <a:pt x="148" y="509"/>
                    <a:pt x="156" y="517"/>
                    <a:pt x="156" y="528"/>
                  </a:cubicBezTo>
                  <a:close/>
                  <a:moveTo>
                    <a:pt x="137" y="453"/>
                  </a:moveTo>
                  <a:cubicBezTo>
                    <a:pt x="19" y="453"/>
                    <a:pt x="19" y="453"/>
                    <a:pt x="19" y="453"/>
                  </a:cubicBezTo>
                  <a:cubicBezTo>
                    <a:pt x="8" y="453"/>
                    <a:pt x="0" y="461"/>
                    <a:pt x="0" y="472"/>
                  </a:cubicBezTo>
                  <a:cubicBezTo>
                    <a:pt x="0" y="483"/>
                    <a:pt x="8" y="492"/>
                    <a:pt x="19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48" y="492"/>
                    <a:pt x="156" y="483"/>
                    <a:pt x="156" y="472"/>
                  </a:cubicBezTo>
                  <a:cubicBezTo>
                    <a:pt x="156" y="461"/>
                    <a:pt x="148" y="453"/>
                    <a:pt x="137" y="453"/>
                  </a:cubicBezTo>
                  <a:close/>
                  <a:moveTo>
                    <a:pt x="137" y="397"/>
                  </a:moveTo>
                  <a:cubicBezTo>
                    <a:pt x="19" y="397"/>
                    <a:pt x="19" y="397"/>
                    <a:pt x="19" y="397"/>
                  </a:cubicBezTo>
                  <a:cubicBezTo>
                    <a:pt x="8" y="397"/>
                    <a:pt x="0" y="406"/>
                    <a:pt x="0" y="416"/>
                  </a:cubicBezTo>
                  <a:cubicBezTo>
                    <a:pt x="0" y="427"/>
                    <a:pt x="8" y="436"/>
                    <a:pt x="19" y="436"/>
                  </a:cubicBezTo>
                  <a:cubicBezTo>
                    <a:pt x="137" y="436"/>
                    <a:pt x="137" y="436"/>
                    <a:pt x="137" y="436"/>
                  </a:cubicBezTo>
                  <a:cubicBezTo>
                    <a:pt x="148" y="436"/>
                    <a:pt x="156" y="427"/>
                    <a:pt x="156" y="416"/>
                  </a:cubicBezTo>
                  <a:cubicBezTo>
                    <a:pt x="156" y="406"/>
                    <a:pt x="148" y="397"/>
                    <a:pt x="137" y="397"/>
                  </a:cubicBezTo>
                  <a:close/>
                  <a:moveTo>
                    <a:pt x="137" y="341"/>
                  </a:moveTo>
                  <a:cubicBezTo>
                    <a:pt x="19" y="341"/>
                    <a:pt x="19" y="341"/>
                    <a:pt x="19" y="341"/>
                  </a:cubicBezTo>
                  <a:cubicBezTo>
                    <a:pt x="8" y="341"/>
                    <a:pt x="0" y="350"/>
                    <a:pt x="0" y="361"/>
                  </a:cubicBezTo>
                  <a:cubicBezTo>
                    <a:pt x="0" y="371"/>
                    <a:pt x="8" y="380"/>
                    <a:pt x="19" y="380"/>
                  </a:cubicBezTo>
                  <a:cubicBezTo>
                    <a:pt x="137" y="380"/>
                    <a:pt x="137" y="380"/>
                    <a:pt x="137" y="380"/>
                  </a:cubicBezTo>
                  <a:cubicBezTo>
                    <a:pt x="148" y="380"/>
                    <a:pt x="156" y="371"/>
                    <a:pt x="156" y="361"/>
                  </a:cubicBezTo>
                  <a:cubicBezTo>
                    <a:pt x="156" y="350"/>
                    <a:pt x="148" y="341"/>
                    <a:pt x="137" y="341"/>
                  </a:cubicBezTo>
                  <a:close/>
                  <a:moveTo>
                    <a:pt x="137" y="285"/>
                  </a:moveTo>
                  <a:cubicBezTo>
                    <a:pt x="19" y="285"/>
                    <a:pt x="19" y="285"/>
                    <a:pt x="19" y="285"/>
                  </a:cubicBezTo>
                  <a:cubicBezTo>
                    <a:pt x="8" y="285"/>
                    <a:pt x="0" y="294"/>
                    <a:pt x="0" y="305"/>
                  </a:cubicBezTo>
                  <a:cubicBezTo>
                    <a:pt x="0" y="315"/>
                    <a:pt x="8" y="324"/>
                    <a:pt x="19" y="324"/>
                  </a:cubicBezTo>
                  <a:cubicBezTo>
                    <a:pt x="137" y="324"/>
                    <a:pt x="137" y="324"/>
                    <a:pt x="137" y="324"/>
                  </a:cubicBezTo>
                  <a:cubicBezTo>
                    <a:pt x="148" y="324"/>
                    <a:pt x="156" y="315"/>
                    <a:pt x="156" y="305"/>
                  </a:cubicBezTo>
                  <a:cubicBezTo>
                    <a:pt x="156" y="294"/>
                    <a:pt x="148" y="285"/>
                    <a:pt x="137" y="285"/>
                  </a:cubicBezTo>
                  <a:close/>
                  <a:moveTo>
                    <a:pt x="137" y="229"/>
                  </a:moveTo>
                  <a:cubicBezTo>
                    <a:pt x="19" y="229"/>
                    <a:pt x="19" y="229"/>
                    <a:pt x="19" y="229"/>
                  </a:cubicBezTo>
                  <a:cubicBezTo>
                    <a:pt x="8" y="229"/>
                    <a:pt x="0" y="238"/>
                    <a:pt x="0" y="249"/>
                  </a:cubicBezTo>
                  <a:cubicBezTo>
                    <a:pt x="0" y="260"/>
                    <a:pt x="8" y="268"/>
                    <a:pt x="19" y="268"/>
                  </a:cubicBezTo>
                  <a:cubicBezTo>
                    <a:pt x="137" y="268"/>
                    <a:pt x="137" y="268"/>
                    <a:pt x="137" y="268"/>
                  </a:cubicBezTo>
                  <a:cubicBezTo>
                    <a:pt x="148" y="268"/>
                    <a:pt x="156" y="260"/>
                    <a:pt x="156" y="249"/>
                  </a:cubicBezTo>
                  <a:cubicBezTo>
                    <a:pt x="156" y="238"/>
                    <a:pt x="148" y="229"/>
                    <a:pt x="137" y="229"/>
                  </a:cubicBezTo>
                  <a:close/>
                  <a:moveTo>
                    <a:pt x="137" y="168"/>
                  </a:moveTo>
                  <a:cubicBezTo>
                    <a:pt x="19" y="168"/>
                    <a:pt x="19" y="168"/>
                    <a:pt x="19" y="168"/>
                  </a:cubicBezTo>
                  <a:cubicBezTo>
                    <a:pt x="8" y="168"/>
                    <a:pt x="0" y="177"/>
                    <a:pt x="0" y="188"/>
                  </a:cubicBezTo>
                  <a:cubicBezTo>
                    <a:pt x="0" y="198"/>
                    <a:pt x="8" y="207"/>
                    <a:pt x="19" y="207"/>
                  </a:cubicBezTo>
                  <a:cubicBezTo>
                    <a:pt x="137" y="207"/>
                    <a:pt x="137" y="207"/>
                    <a:pt x="137" y="207"/>
                  </a:cubicBezTo>
                  <a:cubicBezTo>
                    <a:pt x="148" y="207"/>
                    <a:pt x="156" y="198"/>
                    <a:pt x="156" y="188"/>
                  </a:cubicBezTo>
                  <a:cubicBezTo>
                    <a:pt x="156" y="177"/>
                    <a:pt x="148" y="168"/>
                    <a:pt x="137" y="168"/>
                  </a:cubicBezTo>
                  <a:close/>
                  <a:moveTo>
                    <a:pt x="137" y="112"/>
                  </a:moveTo>
                  <a:cubicBezTo>
                    <a:pt x="19" y="112"/>
                    <a:pt x="19" y="112"/>
                    <a:pt x="19" y="112"/>
                  </a:cubicBezTo>
                  <a:cubicBezTo>
                    <a:pt x="8" y="112"/>
                    <a:pt x="0" y="121"/>
                    <a:pt x="0" y="132"/>
                  </a:cubicBezTo>
                  <a:cubicBezTo>
                    <a:pt x="0" y="142"/>
                    <a:pt x="8" y="151"/>
                    <a:pt x="19" y="151"/>
                  </a:cubicBezTo>
                  <a:cubicBezTo>
                    <a:pt x="137" y="151"/>
                    <a:pt x="137" y="151"/>
                    <a:pt x="137" y="151"/>
                  </a:cubicBezTo>
                  <a:cubicBezTo>
                    <a:pt x="148" y="151"/>
                    <a:pt x="156" y="142"/>
                    <a:pt x="156" y="132"/>
                  </a:cubicBezTo>
                  <a:cubicBezTo>
                    <a:pt x="156" y="121"/>
                    <a:pt x="148" y="112"/>
                    <a:pt x="137" y="112"/>
                  </a:cubicBezTo>
                  <a:close/>
                  <a:moveTo>
                    <a:pt x="137" y="5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8" y="56"/>
                    <a:pt x="0" y="65"/>
                    <a:pt x="0" y="76"/>
                  </a:cubicBezTo>
                  <a:cubicBezTo>
                    <a:pt x="0" y="87"/>
                    <a:pt x="8" y="95"/>
                    <a:pt x="19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48" y="95"/>
                    <a:pt x="156" y="87"/>
                    <a:pt x="156" y="76"/>
                  </a:cubicBezTo>
                  <a:cubicBezTo>
                    <a:pt x="156" y="65"/>
                    <a:pt x="148" y="56"/>
                    <a:pt x="137" y="56"/>
                  </a:cubicBezTo>
                  <a:close/>
                  <a:moveTo>
                    <a:pt x="13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31"/>
                    <a:pt x="8" y="40"/>
                    <a:pt x="19" y="40"/>
                  </a:cubicBezTo>
                  <a:cubicBezTo>
                    <a:pt x="137" y="40"/>
                    <a:pt x="137" y="40"/>
                    <a:pt x="137" y="40"/>
                  </a:cubicBezTo>
                  <a:cubicBezTo>
                    <a:pt x="148" y="40"/>
                    <a:pt x="156" y="31"/>
                    <a:pt x="156" y="20"/>
                  </a:cubicBezTo>
                  <a:cubicBezTo>
                    <a:pt x="156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0" name="Freeform 65"/>
            <p:cNvSpPr/>
            <p:nvPr/>
          </p:nvSpPr>
          <p:spPr bwMode="auto">
            <a:xfrm>
              <a:off x="29194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1" name="Freeform 66"/>
            <p:cNvSpPr/>
            <p:nvPr/>
          </p:nvSpPr>
          <p:spPr bwMode="auto">
            <a:xfrm>
              <a:off x="29194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2" name="Freeform 67"/>
            <p:cNvSpPr/>
            <p:nvPr/>
          </p:nvSpPr>
          <p:spPr bwMode="auto">
            <a:xfrm>
              <a:off x="29194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3" name="Freeform 68"/>
            <p:cNvSpPr/>
            <p:nvPr/>
          </p:nvSpPr>
          <p:spPr bwMode="auto">
            <a:xfrm>
              <a:off x="2919413" y="4043363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4" name="Freeform 69"/>
            <p:cNvSpPr/>
            <p:nvPr/>
          </p:nvSpPr>
          <p:spPr bwMode="auto">
            <a:xfrm>
              <a:off x="2919413" y="400050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5" name="Freeform 70"/>
            <p:cNvSpPr/>
            <p:nvPr/>
          </p:nvSpPr>
          <p:spPr bwMode="auto">
            <a:xfrm>
              <a:off x="2919413" y="3957638"/>
              <a:ext cx="120650" cy="28575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1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6" name="Freeform 71"/>
            <p:cNvSpPr/>
            <p:nvPr/>
          </p:nvSpPr>
          <p:spPr bwMode="auto">
            <a:xfrm>
              <a:off x="31988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7" name="Freeform 72"/>
            <p:cNvSpPr/>
            <p:nvPr/>
          </p:nvSpPr>
          <p:spPr bwMode="auto">
            <a:xfrm>
              <a:off x="31988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8" name="Freeform 73"/>
            <p:cNvSpPr/>
            <p:nvPr/>
          </p:nvSpPr>
          <p:spPr bwMode="auto">
            <a:xfrm>
              <a:off x="31988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9" name="Freeform 74"/>
            <p:cNvSpPr/>
            <p:nvPr/>
          </p:nvSpPr>
          <p:spPr bwMode="auto">
            <a:xfrm>
              <a:off x="3198813" y="4043363"/>
              <a:ext cx="120650" cy="30163"/>
            </a:xfrm>
            <a:custGeom>
              <a:avLst/>
              <a:gdLst>
                <a:gd name="T0" fmla="*/ 20 w 157"/>
                <a:gd name="T1" fmla="*/ 39 h 39"/>
                <a:gd name="T2" fmla="*/ 137 w 157"/>
                <a:gd name="T3" fmla="*/ 39 h 39"/>
                <a:gd name="T4" fmla="*/ 157 w 157"/>
                <a:gd name="T5" fmla="*/ 20 h 39"/>
                <a:gd name="T6" fmla="*/ 137 w 157"/>
                <a:gd name="T7" fmla="*/ 0 h 39"/>
                <a:gd name="T8" fmla="*/ 20 w 157"/>
                <a:gd name="T9" fmla="*/ 0 h 39"/>
                <a:gd name="T10" fmla="*/ 0 w 157"/>
                <a:gd name="T11" fmla="*/ 20 h 39"/>
                <a:gd name="T12" fmla="*/ 20 w 157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20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80" name="Group 81"/>
          <p:cNvGrpSpPr/>
          <p:nvPr/>
        </p:nvGrpSpPr>
        <p:grpSpPr>
          <a:xfrm>
            <a:off x="1619491" y="3435789"/>
            <a:ext cx="543984" cy="548216"/>
            <a:chOff x="2066925" y="3786188"/>
            <a:chExt cx="407988" cy="411162"/>
          </a:xfrm>
          <a:solidFill>
            <a:srgbClr val="16397B"/>
          </a:solidFill>
        </p:grpSpPr>
        <p:sp>
          <p:nvSpPr>
            <p:cNvPr id="81" name="Freeform 75"/>
            <p:cNvSpPr>
              <a:spLocks noEditPoints="1"/>
            </p:cNvSpPr>
            <p:nvPr/>
          </p:nvSpPr>
          <p:spPr bwMode="auto">
            <a:xfrm>
              <a:off x="2179638" y="3892550"/>
              <a:ext cx="182563" cy="184150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2" name="Freeform 76"/>
            <p:cNvSpPr/>
            <p:nvPr/>
          </p:nvSpPr>
          <p:spPr bwMode="auto">
            <a:xfrm>
              <a:off x="2066925" y="3786188"/>
              <a:ext cx="404813" cy="19050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3" name="Freeform 77"/>
            <p:cNvSpPr/>
            <p:nvPr/>
          </p:nvSpPr>
          <p:spPr bwMode="auto">
            <a:xfrm>
              <a:off x="2071688" y="4006850"/>
              <a:ext cx="403225" cy="19050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84" name="Group 85"/>
          <p:cNvGrpSpPr/>
          <p:nvPr/>
        </p:nvGrpSpPr>
        <p:grpSpPr>
          <a:xfrm>
            <a:off x="532219" y="3412505"/>
            <a:ext cx="594784" cy="594784"/>
            <a:chOff x="1200150" y="3768725"/>
            <a:chExt cx="446088" cy="446088"/>
          </a:xfrm>
          <a:solidFill>
            <a:srgbClr val="16397B"/>
          </a:solidFill>
        </p:grpSpPr>
        <p:sp>
          <p:nvSpPr>
            <p:cNvPr id="85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6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7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88" name="Group 89"/>
          <p:cNvGrpSpPr/>
          <p:nvPr/>
        </p:nvGrpSpPr>
        <p:grpSpPr>
          <a:xfrm>
            <a:off x="2355496" y="4446695"/>
            <a:ext cx="766235" cy="406401"/>
            <a:chOff x="2832100" y="4686300"/>
            <a:chExt cx="574676" cy="304801"/>
          </a:xfrm>
          <a:solidFill>
            <a:srgbClr val="16397B"/>
          </a:solidFill>
        </p:grpSpPr>
        <p:sp>
          <p:nvSpPr>
            <p:cNvPr id="89" name="Freeform 81"/>
            <p:cNvSpPr>
              <a:spLocks noEditPoints="1"/>
            </p:cNvSpPr>
            <p:nvPr/>
          </p:nvSpPr>
          <p:spPr bwMode="auto">
            <a:xfrm>
              <a:off x="3051175" y="4686300"/>
              <a:ext cx="325438" cy="263525"/>
            </a:xfrm>
            <a:custGeom>
              <a:avLst/>
              <a:gdLst>
                <a:gd name="T0" fmla="*/ 380 w 424"/>
                <a:gd name="T1" fmla="*/ 73 h 342"/>
                <a:gd name="T2" fmla="*/ 341 w 424"/>
                <a:gd name="T3" fmla="*/ 96 h 342"/>
                <a:gd name="T4" fmla="*/ 324 w 424"/>
                <a:gd name="T5" fmla="*/ 134 h 342"/>
                <a:gd name="T6" fmla="*/ 308 w 424"/>
                <a:gd name="T7" fmla="*/ 214 h 342"/>
                <a:gd name="T8" fmla="*/ 256 w 424"/>
                <a:gd name="T9" fmla="*/ 183 h 342"/>
                <a:gd name="T10" fmla="*/ 172 w 424"/>
                <a:gd name="T11" fmla="*/ 174 h 342"/>
                <a:gd name="T12" fmla="*/ 147 w 424"/>
                <a:gd name="T13" fmla="*/ 202 h 342"/>
                <a:gd name="T14" fmla="*/ 76 w 424"/>
                <a:gd name="T15" fmla="*/ 297 h 342"/>
                <a:gd name="T16" fmla="*/ 13 w 424"/>
                <a:gd name="T17" fmla="*/ 166 h 342"/>
                <a:gd name="T18" fmla="*/ 67 w 424"/>
                <a:gd name="T19" fmla="*/ 83 h 342"/>
                <a:gd name="T20" fmla="*/ 119 w 424"/>
                <a:gd name="T21" fmla="*/ 63 h 342"/>
                <a:gd name="T22" fmla="*/ 180 w 424"/>
                <a:gd name="T23" fmla="*/ 54 h 342"/>
                <a:gd name="T24" fmla="*/ 239 w 424"/>
                <a:gd name="T25" fmla="*/ 21 h 342"/>
                <a:gd name="T26" fmla="*/ 319 w 424"/>
                <a:gd name="T27" fmla="*/ 31 h 342"/>
                <a:gd name="T28" fmla="*/ 97 w 424"/>
                <a:gd name="T29" fmla="*/ 83 h 342"/>
                <a:gd name="T30" fmla="*/ 129 w 424"/>
                <a:gd name="T31" fmla="*/ 242 h 342"/>
                <a:gd name="T32" fmla="*/ 78 w 424"/>
                <a:gd name="T33" fmla="*/ 115 h 342"/>
                <a:gd name="T34" fmla="*/ 70 w 424"/>
                <a:gd name="T35" fmla="*/ 146 h 342"/>
                <a:gd name="T36" fmla="*/ 121 w 424"/>
                <a:gd name="T37" fmla="*/ 113 h 342"/>
                <a:gd name="T38" fmla="*/ 35 w 424"/>
                <a:gd name="T39" fmla="*/ 140 h 342"/>
                <a:gd name="T40" fmla="*/ 78 w 424"/>
                <a:gd name="T41" fmla="*/ 88 h 342"/>
                <a:gd name="T42" fmla="*/ 169 w 424"/>
                <a:gd name="T43" fmla="*/ 284 h 342"/>
                <a:gd name="T44" fmla="*/ 316 w 424"/>
                <a:gd name="T45" fmla="*/ 236 h 342"/>
                <a:gd name="T46" fmla="*/ 411 w 424"/>
                <a:gd name="T47" fmla="*/ 267 h 342"/>
                <a:gd name="T48" fmla="*/ 416 w 424"/>
                <a:gd name="T49" fmla="*/ 271 h 342"/>
                <a:gd name="T50" fmla="*/ 51 w 424"/>
                <a:gd name="T51" fmla="*/ 98 h 342"/>
                <a:gd name="T52" fmla="*/ 349 w 424"/>
                <a:gd name="T53" fmla="*/ 151 h 342"/>
                <a:gd name="T54" fmla="*/ 28 w 424"/>
                <a:gd name="T55" fmla="*/ 91 h 342"/>
                <a:gd name="T56" fmla="*/ 339 w 424"/>
                <a:gd name="T57" fmla="*/ 190 h 342"/>
                <a:gd name="T58" fmla="*/ 243 w 424"/>
                <a:gd name="T59" fmla="*/ 225 h 342"/>
                <a:gd name="T60" fmla="*/ 338 w 424"/>
                <a:gd name="T61" fmla="*/ 180 h 342"/>
                <a:gd name="T62" fmla="*/ 412 w 424"/>
                <a:gd name="T63" fmla="*/ 258 h 342"/>
                <a:gd name="T64" fmla="*/ 366 w 424"/>
                <a:gd name="T65" fmla="*/ 250 h 342"/>
                <a:gd name="T66" fmla="*/ 353 w 424"/>
                <a:gd name="T67" fmla="*/ 264 h 342"/>
                <a:gd name="T68" fmla="*/ 338 w 424"/>
                <a:gd name="T69" fmla="*/ 269 h 342"/>
                <a:gd name="T70" fmla="*/ 287 w 424"/>
                <a:gd name="T71" fmla="*/ 240 h 342"/>
                <a:gd name="T72" fmla="*/ 376 w 424"/>
                <a:gd name="T73" fmla="*/ 261 h 342"/>
                <a:gd name="T74" fmla="*/ 369 w 424"/>
                <a:gd name="T75" fmla="*/ 262 h 342"/>
                <a:gd name="T76" fmla="*/ 356 w 424"/>
                <a:gd name="T77" fmla="*/ 264 h 342"/>
                <a:gd name="T78" fmla="*/ 417 w 424"/>
                <a:gd name="T79" fmla="*/ 248 h 342"/>
                <a:gd name="T80" fmla="*/ 366 w 424"/>
                <a:gd name="T81" fmla="*/ 247 h 342"/>
                <a:gd name="T82" fmla="*/ 344 w 424"/>
                <a:gd name="T83" fmla="*/ 173 h 342"/>
                <a:gd name="T84" fmla="*/ 422 w 424"/>
                <a:gd name="T85" fmla="*/ 273 h 342"/>
                <a:gd name="T86" fmla="*/ 341 w 424"/>
                <a:gd name="T87" fmla="*/ 227 h 342"/>
                <a:gd name="T88" fmla="*/ 347 w 424"/>
                <a:gd name="T89" fmla="*/ 207 h 342"/>
                <a:gd name="T90" fmla="*/ 364 w 424"/>
                <a:gd name="T91" fmla="*/ 241 h 342"/>
                <a:gd name="T92" fmla="*/ 346 w 424"/>
                <a:gd name="T93" fmla="*/ 243 h 342"/>
                <a:gd name="T94" fmla="*/ 417 w 424"/>
                <a:gd name="T95" fmla="*/ 265 h 342"/>
                <a:gd name="T96" fmla="*/ 361 w 424"/>
                <a:gd name="T97" fmla="*/ 264 h 342"/>
                <a:gd name="T98" fmla="*/ 308 w 424"/>
                <a:gd name="T99" fmla="*/ 233 h 342"/>
                <a:gd name="T100" fmla="*/ 380 w 424"/>
                <a:gd name="T101" fmla="*/ 246 h 342"/>
                <a:gd name="T102" fmla="*/ 67 w 424"/>
                <a:gd name="T103" fmla="*/ 231 h 342"/>
                <a:gd name="T104" fmla="*/ 421 w 424"/>
                <a:gd name="T105" fmla="*/ 267 h 342"/>
                <a:gd name="T106" fmla="*/ 80 w 424"/>
                <a:gd name="T107" fmla="*/ 89 h 342"/>
                <a:gd name="T108" fmla="*/ 103 w 424"/>
                <a:gd name="T109" fmla="*/ 143 h 342"/>
                <a:gd name="T110" fmla="*/ 56 w 424"/>
                <a:gd name="T111" fmla="*/ 130 h 342"/>
                <a:gd name="T112" fmla="*/ 103 w 424"/>
                <a:gd name="T113" fmla="*/ 137 h 342"/>
                <a:gd name="T114" fmla="*/ 376 w 424"/>
                <a:gd name="T115" fmla="*/ 107 h 342"/>
                <a:gd name="T116" fmla="*/ 162 w 424"/>
                <a:gd name="T117" fmla="*/ 24 h 342"/>
                <a:gd name="T118" fmla="*/ 150 w 424"/>
                <a:gd name="T119" fmla="*/ 3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4" h="342">
                  <a:moveTo>
                    <a:pt x="319" y="133"/>
                  </a:moveTo>
                  <a:cubicBezTo>
                    <a:pt x="319" y="133"/>
                    <a:pt x="319" y="133"/>
                    <a:pt x="319" y="133"/>
                  </a:cubicBezTo>
                  <a:close/>
                  <a:moveTo>
                    <a:pt x="66" y="105"/>
                  </a:moveTo>
                  <a:cubicBezTo>
                    <a:pt x="66" y="105"/>
                    <a:pt x="66" y="105"/>
                    <a:pt x="66" y="105"/>
                  </a:cubicBezTo>
                  <a:close/>
                  <a:moveTo>
                    <a:pt x="80" y="207"/>
                  </a:moveTo>
                  <a:cubicBezTo>
                    <a:pt x="80" y="208"/>
                    <a:pt x="80" y="207"/>
                    <a:pt x="80" y="207"/>
                  </a:cubicBezTo>
                  <a:close/>
                  <a:moveTo>
                    <a:pt x="412" y="39"/>
                  </a:moveTo>
                  <a:cubicBezTo>
                    <a:pt x="412" y="39"/>
                    <a:pt x="413" y="43"/>
                    <a:pt x="414" y="43"/>
                  </a:cubicBezTo>
                  <a:cubicBezTo>
                    <a:pt x="411" y="46"/>
                    <a:pt x="404" y="47"/>
                    <a:pt x="401" y="44"/>
                  </a:cubicBezTo>
                  <a:cubicBezTo>
                    <a:pt x="399" y="41"/>
                    <a:pt x="396" y="44"/>
                    <a:pt x="393" y="45"/>
                  </a:cubicBezTo>
                  <a:cubicBezTo>
                    <a:pt x="390" y="43"/>
                    <a:pt x="392" y="47"/>
                    <a:pt x="389" y="43"/>
                  </a:cubicBezTo>
                  <a:cubicBezTo>
                    <a:pt x="388" y="43"/>
                    <a:pt x="391" y="47"/>
                    <a:pt x="391" y="48"/>
                  </a:cubicBezTo>
                  <a:cubicBezTo>
                    <a:pt x="390" y="50"/>
                    <a:pt x="389" y="52"/>
                    <a:pt x="387" y="53"/>
                  </a:cubicBezTo>
                  <a:cubicBezTo>
                    <a:pt x="389" y="53"/>
                    <a:pt x="399" y="60"/>
                    <a:pt x="396" y="62"/>
                  </a:cubicBezTo>
                  <a:cubicBezTo>
                    <a:pt x="396" y="62"/>
                    <a:pt x="391" y="63"/>
                    <a:pt x="391" y="63"/>
                  </a:cubicBezTo>
                  <a:cubicBezTo>
                    <a:pt x="387" y="65"/>
                    <a:pt x="384" y="73"/>
                    <a:pt x="382" y="75"/>
                  </a:cubicBezTo>
                  <a:cubicBezTo>
                    <a:pt x="382" y="74"/>
                    <a:pt x="380" y="74"/>
                    <a:pt x="380" y="73"/>
                  </a:cubicBezTo>
                  <a:cubicBezTo>
                    <a:pt x="379" y="73"/>
                    <a:pt x="375" y="74"/>
                    <a:pt x="375" y="74"/>
                  </a:cubicBezTo>
                  <a:cubicBezTo>
                    <a:pt x="369" y="76"/>
                    <a:pt x="371" y="80"/>
                    <a:pt x="374" y="84"/>
                  </a:cubicBezTo>
                  <a:cubicBezTo>
                    <a:pt x="374" y="85"/>
                    <a:pt x="377" y="86"/>
                    <a:pt x="378" y="87"/>
                  </a:cubicBezTo>
                  <a:cubicBezTo>
                    <a:pt x="377" y="87"/>
                    <a:pt x="374" y="90"/>
                    <a:pt x="377" y="90"/>
                  </a:cubicBezTo>
                  <a:cubicBezTo>
                    <a:pt x="378" y="91"/>
                    <a:pt x="378" y="91"/>
                    <a:pt x="379" y="92"/>
                  </a:cubicBezTo>
                  <a:cubicBezTo>
                    <a:pt x="378" y="92"/>
                    <a:pt x="378" y="103"/>
                    <a:pt x="377" y="103"/>
                  </a:cubicBezTo>
                  <a:cubicBezTo>
                    <a:pt x="373" y="101"/>
                    <a:pt x="369" y="96"/>
                    <a:pt x="366" y="92"/>
                  </a:cubicBezTo>
                  <a:cubicBezTo>
                    <a:pt x="363" y="89"/>
                    <a:pt x="364" y="85"/>
                    <a:pt x="362" y="83"/>
                  </a:cubicBezTo>
                  <a:cubicBezTo>
                    <a:pt x="365" y="81"/>
                    <a:pt x="367" y="65"/>
                    <a:pt x="364" y="66"/>
                  </a:cubicBezTo>
                  <a:cubicBezTo>
                    <a:pt x="365" y="66"/>
                    <a:pt x="363" y="72"/>
                    <a:pt x="362" y="73"/>
                  </a:cubicBezTo>
                  <a:cubicBezTo>
                    <a:pt x="358" y="70"/>
                    <a:pt x="360" y="69"/>
                    <a:pt x="354" y="70"/>
                  </a:cubicBezTo>
                  <a:cubicBezTo>
                    <a:pt x="349" y="71"/>
                    <a:pt x="356" y="78"/>
                    <a:pt x="356" y="78"/>
                  </a:cubicBezTo>
                  <a:cubicBezTo>
                    <a:pt x="354" y="83"/>
                    <a:pt x="342" y="75"/>
                    <a:pt x="339" y="79"/>
                  </a:cubicBezTo>
                  <a:cubicBezTo>
                    <a:pt x="337" y="82"/>
                    <a:pt x="332" y="77"/>
                    <a:pt x="331" y="82"/>
                  </a:cubicBezTo>
                  <a:cubicBezTo>
                    <a:pt x="330" y="85"/>
                    <a:pt x="329" y="89"/>
                    <a:pt x="328" y="92"/>
                  </a:cubicBezTo>
                  <a:cubicBezTo>
                    <a:pt x="328" y="92"/>
                    <a:pt x="335" y="96"/>
                    <a:pt x="336" y="96"/>
                  </a:cubicBezTo>
                  <a:cubicBezTo>
                    <a:pt x="337" y="96"/>
                    <a:pt x="337" y="92"/>
                    <a:pt x="341" y="96"/>
                  </a:cubicBezTo>
                  <a:cubicBezTo>
                    <a:pt x="344" y="98"/>
                    <a:pt x="342" y="96"/>
                    <a:pt x="344" y="96"/>
                  </a:cubicBezTo>
                  <a:cubicBezTo>
                    <a:pt x="344" y="95"/>
                    <a:pt x="344" y="95"/>
                    <a:pt x="343" y="94"/>
                  </a:cubicBezTo>
                  <a:cubicBezTo>
                    <a:pt x="345" y="94"/>
                    <a:pt x="354" y="107"/>
                    <a:pt x="356" y="108"/>
                  </a:cubicBezTo>
                  <a:cubicBezTo>
                    <a:pt x="355" y="108"/>
                    <a:pt x="354" y="109"/>
                    <a:pt x="354" y="109"/>
                  </a:cubicBezTo>
                  <a:cubicBezTo>
                    <a:pt x="353" y="110"/>
                    <a:pt x="358" y="116"/>
                    <a:pt x="359" y="116"/>
                  </a:cubicBezTo>
                  <a:cubicBezTo>
                    <a:pt x="357" y="116"/>
                    <a:pt x="358" y="115"/>
                    <a:pt x="356" y="117"/>
                  </a:cubicBezTo>
                  <a:cubicBezTo>
                    <a:pt x="352" y="116"/>
                    <a:pt x="351" y="104"/>
                    <a:pt x="345" y="102"/>
                  </a:cubicBezTo>
                  <a:cubicBezTo>
                    <a:pt x="346" y="103"/>
                    <a:pt x="348" y="110"/>
                    <a:pt x="349" y="111"/>
                  </a:cubicBezTo>
                  <a:cubicBezTo>
                    <a:pt x="347" y="115"/>
                    <a:pt x="349" y="120"/>
                    <a:pt x="347" y="123"/>
                  </a:cubicBezTo>
                  <a:cubicBezTo>
                    <a:pt x="347" y="123"/>
                    <a:pt x="347" y="123"/>
                    <a:pt x="347" y="123"/>
                  </a:cubicBezTo>
                  <a:cubicBezTo>
                    <a:pt x="346" y="124"/>
                    <a:pt x="345" y="124"/>
                    <a:pt x="344" y="125"/>
                  </a:cubicBezTo>
                  <a:cubicBezTo>
                    <a:pt x="343" y="125"/>
                    <a:pt x="336" y="125"/>
                    <a:pt x="339" y="129"/>
                  </a:cubicBezTo>
                  <a:cubicBezTo>
                    <a:pt x="340" y="130"/>
                    <a:pt x="338" y="131"/>
                    <a:pt x="337" y="132"/>
                  </a:cubicBezTo>
                  <a:cubicBezTo>
                    <a:pt x="336" y="133"/>
                    <a:pt x="340" y="136"/>
                    <a:pt x="340" y="136"/>
                  </a:cubicBezTo>
                  <a:cubicBezTo>
                    <a:pt x="343" y="138"/>
                    <a:pt x="348" y="150"/>
                    <a:pt x="341" y="147"/>
                  </a:cubicBezTo>
                  <a:cubicBezTo>
                    <a:pt x="343" y="146"/>
                    <a:pt x="330" y="132"/>
                    <a:pt x="330" y="132"/>
                  </a:cubicBezTo>
                  <a:cubicBezTo>
                    <a:pt x="328" y="131"/>
                    <a:pt x="325" y="135"/>
                    <a:pt x="324" y="134"/>
                  </a:cubicBezTo>
                  <a:cubicBezTo>
                    <a:pt x="324" y="132"/>
                    <a:pt x="324" y="132"/>
                    <a:pt x="324" y="130"/>
                  </a:cubicBezTo>
                  <a:cubicBezTo>
                    <a:pt x="321" y="128"/>
                    <a:pt x="317" y="134"/>
                    <a:pt x="318" y="135"/>
                  </a:cubicBezTo>
                  <a:cubicBezTo>
                    <a:pt x="320" y="137"/>
                    <a:pt x="330" y="139"/>
                    <a:pt x="329" y="140"/>
                  </a:cubicBezTo>
                  <a:cubicBezTo>
                    <a:pt x="326" y="140"/>
                    <a:pt x="325" y="142"/>
                    <a:pt x="325" y="145"/>
                  </a:cubicBezTo>
                  <a:cubicBezTo>
                    <a:pt x="329" y="147"/>
                    <a:pt x="332" y="152"/>
                    <a:pt x="334" y="155"/>
                  </a:cubicBezTo>
                  <a:cubicBezTo>
                    <a:pt x="334" y="156"/>
                    <a:pt x="333" y="156"/>
                    <a:pt x="333" y="157"/>
                  </a:cubicBezTo>
                  <a:cubicBezTo>
                    <a:pt x="333" y="158"/>
                    <a:pt x="336" y="158"/>
                    <a:pt x="336" y="158"/>
                  </a:cubicBezTo>
                  <a:cubicBezTo>
                    <a:pt x="336" y="159"/>
                    <a:pt x="334" y="158"/>
                    <a:pt x="336" y="160"/>
                  </a:cubicBezTo>
                  <a:cubicBezTo>
                    <a:pt x="337" y="161"/>
                    <a:pt x="335" y="165"/>
                    <a:pt x="334" y="166"/>
                  </a:cubicBezTo>
                  <a:cubicBezTo>
                    <a:pt x="334" y="166"/>
                    <a:pt x="332" y="173"/>
                    <a:pt x="332" y="173"/>
                  </a:cubicBezTo>
                  <a:cubicBezTo>
                    <a:pt x="329" y="176"/>
                    <a:pt x="324" y="180"/>
                    <a:pt x="320" y="180"/>
                  </a:cubicBezTo>
                  <a:cubicBezTo>
                    <a:pt x="316" y="181"/>
                    <a:pt x="314" y="181"/>
                    <a:pt x="314" y="185"/>
                  </a:cubicBezTo>
                  <a:cubicBezTo>
                    <a:pt x="313" y="185"/>
                    <a:pt x="312" y="185"/>
                    <a:pt x="313" y="185"/>
                  </a:cubicBezTo>
                  <a:cubicBezTo>
                    <a:pt x="311" y="184"/>
                    <a:pt x="312" y="184"/>
                    <a:pt x="311" y="184"/>
                  </a:cubicBezTo>
                  <a:cubicBezTo>
                    <a:pt x="310" y="182"/>
                    <a:pt x="311" y="182"/>
                    <a:pt x="308" y="182"/>
                  </a:cubicBezTo>
                  <a:cubicBezTo>
                    <a:pt x="297" y="188"/>
                    <a:pt x="307" y="192"/>
                    <a:pt x="311" y="198"/>
                  </a:cubicBezTo>
                  <a:cubicBezTo>
                    <a:pt x="319" y="203"/>
                    <a:pt x="311" y="211"/>
                    <a:pt x="308" y="214"/>
                  </a:cubicBezTo>
                  <a:cubicBezTo>
                    <a:pt x="306" y="215"/>
                    <a:pt x="306" y="217"/>
                    <a:pt x="304" y="218"/>
                  </a:cubicBezTo>
                  <a:cubicBezTo>
                    <a:pt x="304" y="217"/>
                    <a:pt x="302" y="213"/>
                    <a:pt x="302" y="212"/>
                  </a:cubicBezTo>
                  <a:cubicBezTo>
                    <a:pt x="301" y="212"/>
                    <a:pt x="302" y="215"/>
                    <a:pt x="301" y="214"/>
                  </a:cubicBezTo>
                  <a:cubicBezTo>
                    <a:pt x="301" y="210"/>
                    <a:pt x="295" y="206"/>
                    <a:pt x="292" y="204"/>
                  </a:cubicBezTo>
                  <a:cubicBezTo>
                    <a:pt x="291" y="205"/>
                    <a:pt x="289" y="210"/>
                    <a:pt x="290" y="212"/>
                  </a:cubicBezTo>
                  <a:cubicBezTo>
                    <a:pt x="289" y="216"/>
                    <a:pt x="296" y="221"/>
                    <a:pt x="296" y="223"/>
                  </a:cubicBezTo>
                  <a:cubicBezTo>
                    <a:pt x="300" y="227"/>
                    <a:pt x="300" y="231"/>
                    <a:pt x="303" y="236"/>
                  </a:cubicBezTo>
                  <a:cubicBezTo>
                    <a:pt x="303" y="236"/>
                    <a:pt x="304" y="239"/>
                    <a:pt x="304" y="239"/>
                  </a:cubicBezTo>
                  <a:cubicBezTo>
                    <a:pt x="291" y="235"/>
                    <a:pt x="297" y="227"/>
                    <a:pt x="289" y="220"/>
                  </a:cubicBezTo>
                  <a:cubicBezTo>
                    <a:pt x="287" y="219"/>
                    <a:pt x="286" y="218"/>
                    <a:pt x="288" y="214"/>
                  </a:cubicBezTo>
                  <a:cubicBezTo>
                    <a:pt x="288" y="214"/>
                    <a:pt x="286" y="207"/>
                    <a:pt x="286" y="206"/>
                  </a:cubicBezTo>
                  <a:cubicBezTo>
                    <a:pt x="286" y="206"/>
                    <a:pt x="286" y="204"/>
                    <a:pt x="286" y="204"/>
                  </a:cubicBezTo>
                  <a:cubicBezTo>
                    <a:pt x="285" y="201"/>
                    <a:pt x="284" y="198"/>
                    <a:pt x="282" y="195"/>
                  </a:cubicBezTo>
                  <a:cubicBezTo>
                    <a:pt x="282" y="194"/>
                    <a:pt x="280" y="196"/>
                    <a:pt x="280" y="196"/>
                  </a:cubicBezTo>
                  <a:cubicBezTo>
                    <a:pt x="276" y="201"/>
                    <a:pt x="275" y="189"/>
                    <a:pt x="273" y="187"/>
                  </a:cubicBezTo>
                  <a:cubicBezTo>
                    <a:pt x="269" y="185"/>
                    <a:pt x="268" y="182"/>
                    <a:pt x="266" y="179"/>
                  </a:cubicBezTo>
                  <a:cubicBezTo>
                    <a:pt x="265" y="180"/>
                    <a:pt x="256" y="181"/>
                    <a:pt x="256" y="183"/>
                  </a:cubicBezTo>
                  <a:cubicBezTo>
                    <a:pt x="258" y="185"/>
                    <a:pt x="248" y="192"/>
                    <a:pt x="246" y="194"/>
                  </a:cubicBezTo>
                  <a:cubicBezTo>
                    <a:pt x="246" y="194"/>
                    <a:pt x="244" y="198"/>
                    <a:pt x="242" y="197"/>
                  </a:cubicBezTo>
                  <a:cubicBezTo>
                    <a:pt x="240" y="198"/>
                    <a:pt x="244" y="206"/>
                    <a:pt x="242" y="208"/>
                  </a:cubicBezTo>
                  <a:cubicBezTo>
                    <a:pt x="240" y="209"/>
                    <a:pt x="240" y="220"/>
                    <a:pt x="236" y="219"/>
                  </a:cubicBezTo>
                  <a:cubicBezTo>
                    <a:pt x="233" y="219"/>
                    <a:pt x="226" y="202"/>
                    <a:pt x="226" y="200"/>
                  </a:cubicBezTo>
                  <a:cubicBezTo>
                    <a:pt x="222" y="196"/>
                    <a:pt x="223" y="187"/>
                    <a:pt x="221" y="182"/>
                  </a:cubicBezTo>
                  <a:cubicBezTo>
                    <a:pt x="221" y="182"/>
                    <a:pt x="216" y="184"/>
                    <a:pt x="216" y="184"/>
                  </a:cubicBezTo>
                  <a:cubicBezTo>
                    <a:pt x="215" y="183"/>
                    <a:pt x="210" y="178"/>
                    <a:pt x="214" y="178"/>
                  </a:cubicBezTo>
                  <a:cubicBezTo>
                    <a:pt x="210" y="177"/>
                    <a:pt x="208" y="174"/>
                    <a:pt x="206" y="171"/>
                  </a:cubicBezTo>
                  <a:cubicBezTo>
                    <a:pt x="206" y="170"/>
                    <a:pt x="195" y="172"/>
                    <a:pt x="195" y="172"/>
                  </a:cubicBezTo>
                  <a:cubicBezTo>
                    <a:pt x="190" y="172"/>
                    <a:pt x="185" y="170"/>
                    <a:pt x="182" y="167"/>
                  </a:cubicBezTo>
                  <a:cubicBezTo>
                    <a:pt x="179" y="166"/>
                    <a:pt x="175" y="169"/>
                    <a:pt x="172" y="166"/>
                  </a:cubicBezTo>
                  <a:cubicBezTo>
                    <a:pt x="168" y="164"/>
                    <a:pt x="168" y="161"/>
                    <a:pt x="165" y="158"/>
                  </a:cubicBezTo>
                  <a:cubicBezTo>
                    <a:pt x="164" y="158"/>
                    <a:pt x="160" y="159"/>
                    <a:pt x="160" y="159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62" y="162"/>
                    <a:pt x="171" y="174"/>
                    <a:pt x="172" y="174"/>
                  </a:cubicBezTo>
                  <a:cubicBezTo>
                    <a:pt x="176" y="175"/>
                    <a:pt x="179" y="170"/>
                    <a:pt x="181" y="168"/>
                  </a:cubicBezTo>
                  <a:cubicBezTo>
                    <a:pt x="184" y="173"/>
                    <a:pt x="183" y="174"/>
                    <a:pt x="189" y="178"/>
                  </a:cubicBezTo>
                  <a:cubicBezTo>
                    <a:pt x="191" y="182"/>
                    <a:pt x="185" y="185"/>
                    <a:pt x="184" y="189"/>
                  </a:cubicBezTo>
                  <a:cubicBezTo>
                    <a:pt x="179" y="194"/>
                    <a:pt x="172" y="199"/>
                    <a:pt x="165" y="202"/>
                  </a:cubicBezTo>
                  <a:cubicBezTo>
                    <a:pt x="165" y="202"/>
                    <a:pt x="165" y="202"/>
                    <a:pt x="164" y="202"/>
                  </a:cubicBezTo>
                  <a:cubicBezTo>
                    <a:pt x="162" y="205"/>
                    <a:pt x="156" y="204"/>
                    <a:pt x="154" y="206"/>
                  </a:cubicBezTo>
                  <a:cubicBezTo>
                    <a:pt x="152" y="206"/>
                    <a:pt x="151" y="206"/>
                    <a:pt x="151" y="204"/>
                  </a:cubicBezTo>
                  <a:cubicBezTo>
                    <a:pt x="148" y="197"/>
                    <a:pt x="149" y="194"/>
                    <a:pt x="144" y="187"/>
                  </a:cubicBezTo>
                  <a:cubicBezTo>
                    <a:pt x="140" y="182"/>
                    <a:pt x="138" y="177"/>
                    <a:pt x="135" y="172"/>
                  </a:cubicBezTo>
                  <a:cubicBezTo>
                    <a:pt x="134" y="171"/>
                    <a:pt x="134" y="170"/>
                    <a:pt x="133" y="169"/>
                  </a:cubicBezTo>
                  <a:cubicBezTo>
                    <a:pt x="133" y="168"/>
                    <a:pt x="129" y="165"/>
                    <a:pt x="127" y="164"/>
                  </a:cubicBezTo>
                  <a:cubicBezTo>
                    <a:pt x="127" y="164"/>
                    <a:pt x="127" y="164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27" y="168"/>
                    <a:pt x="132" y="172"/>
                    <a:pt x="131" y="176"/>
                  </a:cubicBezTo>
                  <a:cubicBezTo>
                    <a:pt x="132" y="179"/>
                    <a:pt x="137" y="190"/>
                    <a:pt x="139" y="191"/>
                  </a:cubicBezTo>
                  <a:cubicBezTo>
                    <a:pt x="141" y="193"/>
                    <a:pt x="141" y="196"/>
                    <a:pt x="142" y="198"/>
                  </a:cubicBezTo>
                  <a:cubicBezTo>
                    <a:pt x="142" y="199"/>
                    <a:pt x="146" y="201"/>
                    <a:pt x="147" y="202"/>
                  </a:cubicBezTo>
                  <a:cubicBezTo>
                    <a:pt x="150" y="205"/>
                    <a:pt x="151" y="205"/>
                    <a:pt x="150" y="209"/>
                  </a:cubicBezTo>
                  <a:cubicBezTo>
                    <a:pt x="153" y="209"/>
                    <a:pt x="156" y="214"/>
                    <a:pt x="160" y="211"/>
                  </a:cubicBezTo>
                  <a:cubicBezTo>
                    <a:pt x="162" y="211"/>
                    <a:pt x="170" y="207"/>
                    <a:pt x="171" y="209"/>
                  </a:cubicBezTo>
                  <a:cubicBezTo>
                    <a:pt x="174" y="211"/>
                    <a:pt x="166" y="226"/>
                    <a:pt x="164" y="228"/>
                  </a:cubicBezTo>
                  <a:cubicBezTo>
                    <a:pt x="157" y="234"/>
                    <a:pt x="152" y="243"/>
                    <a:pt x="145" y="249"/>
                  </a:cubicBezTo>
                  <a:cubicBezTo>
                    <a:pt x="142" y="262"/>
                    <a:pt x="142" y="262"/>
                    <a:pt x="142" y="262"/>
                  </a:cubicBezTo>
                  <a:cubicBezTo>
                    <a:pt x="142" y="263"/>
                    <a:pt x="145" y="282"/>
                    <a:pt x="145" y="281"/>
                  </a:cubicBezTo>
                  <a:cubicBezTo>
                    <a:pt x="146" y="286"/>
                    <a:pt x="142" y="289"/>
                    <a:pt x="138" y="291"/>
                  </a:cubicBezTo>
                  <a:cubicBezTo>
                    <a:pt x="134" y="293"/>
                    <a:pt x="130" y="296"/>
                    <a:pt x="130" y="300"/>
                  </a:cubicBezTo>
                  <a:cubicBezTo>
                    <a:pt x="131" y="302"/>
                    <a:pt x="132" y="307"/>
                    <a:pt x="131" y="310"/>
                  </a:cubicBezTo>
                  <a:cubicBezTo>
                    <a:pt x="129" y="311"/>
                    <a:pt x="126" y="312"/>
                    <a:pt x="124" y="314"/>
                  </a:cubicBezTo>
                  <a:cubicBezTo>
                    <a:pt x="122" y="317"/>
                    <a:pt x="123" y="325"/>
                    <a:pt x="118" y="328"/>
                  </a:cubicBezTo>
                  <a:cubicBezTo>
                    <a:pt x="113" y="334"/>
                    <a:pt x="99" y="342"/>
                    <a:pt x="92" y="338"/>
                  </a:cubicBezTo>
                  <a:cubicBezTo>
                    <a:pt x="90" y="338"/>
                    <a:pt x="89" y="337"/>
                    <a:pt x="89" y="335"/>
                  </a:cubicBezTo>
                  <a:cubicBezTo>
                    <a:pt x="87" y="334"/>
                    <a:pt x="87" y="326"/>
                    <a:pt x="85" y="323"/>
                  </a:cubicBezTo>
                  <a:cubicBezTo>
                    <a:pt x="82" y="319"/>
                    <a:pt x="82" y="316"/>
                    <a:pt x="80" y="311"/>
                  </a:cubicBezTo>
                  <a:cubicBezTo>
                    <a:pt x="79" y="306"/>
                    <a:pt x="79" y="301"/>
                    <a:pt x="76" y="297"/>
                  </a:cubicBezTo>
                  <a:cubicBezTo>
                    <a:pt x="71" y="291"/>
                    <a:pt x="77" y="285"/>
                    <a:pt x="76" y="279"/>
                  </a:cubicBezTo>
                  <a:cubicBezTo>
                    <a:pt x="76" y="276"/>
                    <a:pt x="78" y="276"/>
                    <a:pt x="79" y="272"/>
                  </a:cubicBezTo>
                  <a:cubicBezTo>
                    <a:pt x="78" y="270"/>
                    <a:pt x="77" y="268"/>
                    <a:pt x="77" y="266"/>
                  </a:cubicBezTo>
                  <a:cubicBezTo>
                    <a:pt x="78" y="262"/>
                    <a:pt x="75" y="259"/>
                    <a:pt x="75" y="256"/>
                  </a:cubicBezTo>
                  <a:cubicBezTo>
                    <a:pt x="74" y="256"/>
                    <a:pt x="70" y="250"/>
                    <a:pt x="69" y="249"/>
                  </a:cubicBezTo>
                  <a:cubicBezTo>
                    <a:pt x="67" y="245"/>
                    <a:pt x="68" y="244"/>
                    <a:pt x="68" y="241"/>
                  </a:cubicBezTo>
                  <a:cubicBezTo>
                    <a:pt x="68" y="241"/>
                    <a:pt x="69" y="233"/>
                    <a:pt x="69" y="232"/>
                  </a:cubicBezTo>
                  <a:cubicBezTo>
                    <a:pt x="68" y="232"/>
                    <a:pt x="66" y="229"/>
                    <a:pt x="65" y="229"/>
                  </a:cubicBezTo>
                  <a:cubicBezTo>
                    <a:pt x="60" y="232"/>
                    <a:pt x="60" y="228"/>
                    <a:pt x="58" y="227"/>
                  </a:cubicBezTo>
                  <a:cubicBezTo>
                    <a:pt x="54" y="225"/>
                    <a:pt x="53" y="223"/>
                    <a:pt x="48" y="225"/>
                  </a:cubicBezTo>
                  <a:cubicBezTo>
                    <a:pt x="44" y="229"/>
                    <a:pt x="31" y="229"/>
                    <a:pt x="26" y="230"/>
                  </a:cubicBezTo>
                  <a:cubicBezTo>
                    <a:pt x="23" y="229"/>
                    <a:pt x="14" y="222"/>
                    <a:pt x="13" y="219"/>
                  </a:cubicBezTo>
                  <a:cubicBezTo>
                    <a:pt x="12" y="215"/>
                    <a:pt x="9" y="214"/>
                    <a:pt x="7" y="211"/>
                  </a:cubicBezTo>
                  <a:cubicBezTo>
                    <a:pt x="4" y="207"/>
                    <a:pt x="5" y="204"/>
                    <a:pt x="2" y="200"/>
                  </a:cubicBezTo>
                  <a:cubicBezTo>
                    <a:pt x="6" y="197"/>
                    <a:pt x="7" y="189"/>
                    <a:pt x="6" y="185"/>
                  </a:cubicBezTo>
                  <a:cubicBezTo>
                    <a:pt x="0" y="180"/>
                    <a:pt x="10" y="175"/>
                    <a:pt x="10" y="169"/>
                  </a:cubicBezTo>
                  <a:cubicBezTo>
                    <a:pt x="12" y="168"/>
                    <a:pt x="12" y="167"/>
                    <a:pt x="13" y="166"/>
                  </a:cubicBezTo>
                  <a:cubicBezTo>
                    <a:pt x="14" y="165"/>
                    <a:pt x="15" y="163"/>
                    <a:pt x="17" y="162"/>
                  </a:cubicBezTo>
                  <a:cubicBezTo>
                    <a:pt x="19" y="162"/>
                    <a:pt x="20" y="160"/>
                    <a:pt x="21" y="159"/>
                  </a:cubicBezTo>
                  <a:cubicBezTo>
                    <a:pt x="24" y="156"/>
                    <a:pt x="22" y="152"/>
                    <a:pt x="26" y="149"/>
                  </a:cubicBezTo>
                  <a:cubicBezTo>
                    <a:pt x="28" y="148"/>
                    <a:pt x="32" y="141"/>
                    <a:pt x="33" y="141"/>
                  </a:cubicBezTo>
                  <a:cubicBezTo>
                    <a:pt x="30" y="141"/>
                    <a:pt x="32" y="137"/>
                    <a:pt x="29" y="138"/>
                  </a:cubicBezTo>
                  <a:cubicBezTo>
                    <a:pt x="25" y="139"/>
                    <a:pt x="24" y="134"/>
                    <a:pt x="25" y="132"/>
                  </a:cubicBezTo>
                  <a:cubicBezTo>
                    <a:pt x="27" y="126"/>
                    <a:pt x="25" y="121"/>
                    <a:pt x="31" y="119"/>
                  </a:cubicBezTo>
                  <a:cubicBezTo>
                    <a:pt x="34" y="121"/>
                    <a:pt x="52" y="120"/>
                    <a:pt x="44" y="112"/>
                  </a:cubicBezTo>
                  <a:cubicBezTo>
                    <a:pt x="43" y="110"/>
                    <a:pt x="38" y="109"/>
                    <a:pt x="38" y="108"/>
                  </a:cubicBezTo>
                  <a:cubicBezTo>
                    <a:pt x="38" y="104"/>
                    <a:pt x="39" y="107"/>
                    <a:pt x="41" y="105"/>
                  </a:cubicBezTo>
                  <a:cubicBezTo>
                    <a:pt x="45" y="106"/>
                    <a:pt x="42" y="105"/>
                    <a:pt x="44" y="103"/>
                  </a:cubicBezTo>
                  <a:cubicBezTo>
                    <a:pt x="45" y="102"/>
                    <a:pt x="49" y="103"/>
                    <a:pt x="50" y="102"/>
                  </a:cubicBezTo>
                  <a:cubicBezTo>
                    <a:pt x="52" y="101"/>
                    <a:pt x="52" y="100"/>
                    <a:pt x="53" y="99"/>
                  </a:cubicBezTo>
                  <a:cubicBezTo>
                    <a:pt x="55" y="98"/>
                    <a:pt x="57" y="96"/>
                    <a:pt x="58" y="95"/>
                  </a:cubicBezTo>
                  <a:cubicBezTo>
                    <a:pt x="59" y="95"/>
                    <a:pt x="60" y="95"/>
                    <a:pt x="60" y="95"/>
                  </a:cubicBezTo>
                  <a:cubicBezTo>
                    <a:pt x="58" y="91"/>
                    <a:pt x="69" y="92"/>
                    <a:pt x="67" y="90"/>
                  </a:cubicBezTo>
                  <a:cubicBezTo>
                    <a:pt x="67" y="90"/>
                    <a:pt x="64" y="83"/>
                    <a:pt x="67" y="83"/>
                  </a:cubicBezTo>
                  <a:cubicBezTo>
                    <a:pt x="66" y="80"/>
                    <a:pt x="74" y="86"/>
                    <a:pt x="72" y="86"/>
                  </a:cubicBezTo>
                  <a:cubicBezTo>
                    <a:pt x="78" y="86"/>
                    <a:pt x="72" y="80"/>
                    <a:pt x="71" y="77"/>
                  </a:cubicBezTo>
                  <a:cubicBezTo>
                    <a:pt x="71" y="79"/>
                    <a:pt x="66" y="80"/>
                    <a:pt x="65" y="81"/>
                  </a:cubicBezTo>
                  <a:cubicBezTo>
                    <a:pt x="60" y="81"/>
                    <a:pt x="58" y="74"/>
                    <a:pt x="61" y="70"/>
                  </a:cubicBezTo>
                  <a:cubicBezTo>
                    <a:pt x="66" y="68"/>
                    <a:pt x="77" y="62"/>
                    <a:pt x="79" y="55"/>
                  </a:cubicBezTo>
                  <a:cubicBezTo>
                    <a:pt x="79" y="55"/>
                    <a:pt x="76" y="56"/>
                    <a:pt x="76" y="56"/>
                  </a:cubicBezTo>
                  <a:cubicBezTo>
                    <a:pt x="74" y="54"/>
                    <a:pt x="82" y="54"/>
                    <a:pt x="82" y="54"/>
                  </a:cubicBezTo>
                  <a:cubicBezTo>
                    <a:pt x="83" y="51"/>
                    <a:pt x="85" y="51"/>
                    <a:pt x="87" y="50"/>
                  </a:cubicBezTo>
                  <a:cubicBezTo>
                    <a:pt x="86" y="52"/>
                    <a:pt x="96" y="46"/>
                    <a:pt x="98" y="48"/>
                  </a:cubicBezTo>
                  <a:cubicBezTo>
                    <a:pt x="99" y="48"/>
                    <a:pt x="105" y="50"/>
                    <a:pt x="107" y="50"/>
                  </a:cubicBezTo>
                  <a:cubicBezTo>
                    <a:pt x="107" y="50"/>
                    <a:pt x="106" y="51"/>
                    <a:pt x="106" y="51"/>
                  </a:cubicBezTo>
                  <a:cubicBezTo>
                    <a:pt x="111" y="53"/>
                    <a:pt x="116" y="53"/>
                    <a:pt x="121" y="54"/>
                  </a:cubicBezTo>
                  <a:cubicBezTo>
                    <a:pt x="121" y="55"/>
                    <a:pt x="124" y="55"/>
                    <a:pt x="124" y="56"/>
                  </a:cubicBezTo>
                  <a:cubicBezTo>
                    <a:pt x="125" y="57"/>
                    <a:pt x="126" y="56"/>
                    <a:pt x="127" y="58"/>
                  </a:cubicBezTo>
                  <a:cubicBezTo>
                    <a:pt x="130" y="63"/>
                    <a:pt x="116" y="60"/>
                    <a:pt x="115" y="60"/>
                  </a:cubicBezTo>
                  <a:cubicBezTo>
                    <a:pt x="117" y="61"/>
                    <a:pt x="117" y="66"/>
                    <a:pt x="121" y="65"/>
                  </a:cubicBezTo>
                  <a:cubicBezTo>
                    <a:pt x="120" y="65"/>
                    <a:pt x="119" y="64"/>
                    <a:pt x="119" y="63"/>
                  </a:cubicBezTo>
                  <a:cubicBezTo>
                    <a:pt x="120" y="61"/>
                    <a:pt x="125" y="63"/>
                    <a:pt x="126" y="64"/>
                  </a:cubicBezTo>
                  <a:cubicBezTo>
                    <a:pt x="124" y="60"/>
                    <a:pt x="131" y="59"/>
                    <a:pt x="133" y="60"/>
                  </a:cubicBezTo>
                  <a:cubicBezTo>
                    <a:pt x="132" y="59"/>
                    <a:pt x="133" y="58"/>
                    <a:pt x="133" y="59"/>
                  </a:cubicBezTo>
                  <a:cubicBezTo>
                    <a:pt x="132" y="57"/>
                    <a:pt x="129" y="54"/>
                    <a:pt x="129" y="54"/>
                  </a:cubicBezTo>
                  <a:cubicBezTo>
                    <a:pt x="130" y="52"/>
                    <a:pt x="136" y="54"/>
                    <a:pt x="135" y="57"/>
                  </a:cubicBezTo>
                  <a:cubicBezTo>
                    <a:pt x="137" y="58"/>
                    <a:pt x="140" y="57"/>
                    <a:pt x="141" y="55"/>
                  </a:cubicBezTo>
                  <a:cubicBezTo>
                    <a:pt x="142" y="55"/>
                    <a:pt x="145" y="54"/>
                    <a:pt x="149" y="53"/>
                  </a:cubicBezTo>
                  <a:cubicBezTo>
                    <a:pt x="154" y="52"/>
                    <a:pt x="159" y="51"/>
                    <a:pt x="159" y="51"/>
                  </a:cubicBezTo>
                  <a:cubicBezTo>
                    <a:pt x="159" y="49"/>
                    <a:pt x="153" y="50"/>
                    <a:pt x="154" y="47"/>
                  </a:cubicBezTo>
                  <a:cubicBezTo>
                    <a:pt x="155" y="46"/>
                    <a:pt x="172" y="47"/>
                    <a:pt x="175" y="49"/>
                  </a:cubicBezTo>
                  <a:cubicBezTo>
                    <a:pt x="175" y="49"/>
                    <a:pt x="175" y="49"/>
                    <a:pt x="175" y="48"/>
                  </a:cubicBezTo>
                  <a:cubicBezTo>
                    <a:pt x="171" y="46"/>
                    <a:pt x="166" y="43"/>
                    <a:pt x="169" y="40"/>
                  </a:cubicBezTo>
                  <a:cubicBezTo>
                    <a:pt x="167" y="40"/>
                    <a:pt x="170" y="35"/>
                    <a:pt x="171" y="33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2" y="32"/>
                    <a:pt x="176" y="34"/>
                    <a:pt x="177" y="35"/>
                  </a:cubicBezTo>
                  <a:cubicBezTo>
                    <a:pt x="177" y="36"/>
                    <a:pt x="178" y="39"/>
                    <a:pt x="180" y="42"/>
                  </a:cubicBezTo>
                  <a:cubicBezTo>
                    <a:pt x="183" y="47"/>
                    <a:pt x="186" y="53"/>
                    <a:pt x="180" y="54"/>
                  </a:cubicBezTo>
                  <a:cubicBezTo>
                    <a:pt x="187" y="53"/>
                    <a:pt x="183" y="49"/>
                    <a:pt x="184" y="46"/>
                  </a:cubicBezTo>
                  <a:cubicBezTo>
                    <a:pt x="184" y="46"/>
                    <a:pt x="184" y="46"/>
                    <a:pt x="184" y="45"/>
                  </a:cubicBezTo>
                  <a:cubicBezTo>
                    <a:pt x="184" y="45"/>
                    <a:pt x="175" y="37"/>
                    <a:pt x="180" y="36"/>
                  </a:cubicBezTo>
                  <a:cubicBezTo>
                    <a:pt x="181" y="34"/>
                    <a:pt x="180" y="34"/>
                    <a:pt x="179" y="33"/>
                  </a:cubicBezTo>
                  <a:cubicBezTo>
                    <a:pt x="180" y="32"/>
                    <a:pt x="182" y="34"/>
                    <a:pt x="182" y="34"/>
                  </a:cubicBezTo>
                  <a:cubicBezTo>
                    <a:pt x="184" y="35"/>
                    <a:pt x="182" y="37"/>
                    <a:pt x="184" y="37"/>
                  </a:cubicBezTo>
                  <a:cubicBezTo>
                    <a:pt x="183" y="36"/>
                    <a:pt x="183" y="35"/>
                    <a:pt x="183" y="35"/>
                  </a:cubicBezTo>
                  <a:cubicBezTo>
                    <a:pt x="185" y="33"/>
                    <a:pt x="190" y="32"/>
                    <a:pt x="193" y="33"/>
                  </a:cubicBezTo>
                  <a:cubicBezTo>
                    <a:pt x="191" y="31"/>
                    <a:pt x="185" y="27"/>
                    <a:pt x="193" y="27"/>
                  </a:cubicBezTo>
                  <a:cubicBezTo>
                    <a:pt x="193" y="27"/>
                    <a:pt x="198" y="25"/>
                    <a:pt x="198" y="25"/>
                  </a:cubicBezTo>
                  <a:cubicBezTo>
                    <a:pt x="193" y="21"/>
                    <a:pt x="202" y="17"/>
                    <a:pt x="205" y="16"/>
                  </a:cubicBezTo>
                  <a:cubicBezTo>
                    <a:pt x="208" y="15"/>
                    <a:pt x="214" y="9"/>
                    <a:pt x="217" y="9"/>
                  </a:cubicBezTo>
                  <a:cubicBezTo>
                    <a:pt x="218" y="9"/>
                    <a:pt x="218" y="6"/>
                    <a:pt x="218" y="6"/>
                  </a:cubicBezTo>
                  <a:cubicBezTo>
                    <a:pt x="218" y="6"/>
                    <a:pt x="226" y="0"/>
                    <a:pt x="225" y="5"/>
                  </a:cubicBezTo>
                  <a:cubicBezTo>
                    <a:pt x="225" y="6"/>
                    <a:pt x="233" y="9"/>
                    <a:pt x="234" y="9"/>
                  </a:cubicBezTo>
                  <a:cubicBezTo>
                    <a:pt x="242" y="13"/>
                    <a:pt x="242" y="18"/>
                    <a:pt x="234" y="24"/>
                  </a:cubicBezTo>
                  <a:cubicBezTo>
                    <a:pt x="238" y="24"/>
                    <a:pt x="236" y="21"/>
                    <a:pt x="239" y="21"/>
                  </a:cubicBezTo>
                  <a:cubicBezTo>
                    <a:pt x="241" y="21"/>
                    <a:pt x="239" y="19"/>
                    <a:pt x="242" y="20"/>
                  </a:cubicBezTo>
                  <a:cubicBezTo>
                    <a:pt x="242" y="20"/>
                    <a:pt x="242" y="22"/>
                    <a:pt x="242" y="22"/>
                  </a:cubicBezTo>
                  <a:cubicBezTo>
                    <a:pt x="246" y="20"/>
                    <a:pt x="257" y="24"/>
                    <a:pt x="261" y="22"/>
                  </a:cubicBezTo>
                  <a:cubicBezTo>
                    <a:pt x="265" y="21"/>
                    <a:pt x="263" y="17"/>
                    <a:pt x="267" y="17"/>
                  </a:cubicBezTo>
                  <a:cubicBezTo>
                    <a:pt x="271" y="18"/>
                    <a:pt x="278" y="16"/>
                    <a:pt x="279" y="22"/>
                  </a:cubicBezTo>
                  <a:cubicBezTo>
                    <a:pt x="279" y="23"/>
                    <a:pt x="279" y="28"/>
                    <a:pt x="280" y="29"/>
                  </a:cubicBezTo>
                  <a:cubicBezTo>
                    <a:pt x="280" y="29"/>
                    <a:pt x="280" y="29"/>
                    <a:pt x="281" y="30"/>
                  </a:cubicBezTo>
                  <a:cubicBezTo>
                    <a:pt x="281" y="29"/>
                    <a:pt x="282" y="30"/>
                    <a:pt x="283" y="31"/>
                  </a:cubicBezTo>
                  <a:cubicBezTo>
                    <a:pt x="284" y="30"/>
                    <a:pt x="284" y="29"/>
                    <a:pt x="284" y="27"/>
                  </a:cubicBezTo>
                  <a:cubicBezTo>
                    <a:pt x="285" y="27"/>
                    <a:pt x="285" y="27"/>
                    <a:pt x="286" y="28"/>
                  </a:cubicBezTo>
                  <a:cubicBezTo>
                    <a:pt x="290" y="29"/>
                    <a:pt x="296" y="29"/>
                    <a:pt x="295" y="23"/>
                  </a:cubicBezTo>
                  <a:cubicBezTo>
                    <a:pt x="295" y="22"/>
                    <a:pt x="297" y="22"/>
                    <a:pt x="297" y="22"/>
                  </a:cubicBezTo>
                  <a:cubicBezTo>
                    <a:pt x="297" y="22"/>
                    <a:pt x="297" y="20"/>
                    <a:pt x="297" y="20"/>
                  </a:cubicBezTo>
                  <a:cubicBezTo>
                    <a:pt x="297" y="20"/>
                    <a:pt x="298" y="20"/>
                    <a:pt x="298" y="20"/>
                  </a:cubicBezTo>
                  <a:cubicBezTo>
                    <a:pt x="298" y="20"/>
                    <a:pt x="298" y="20"/>
                    <a:pt x="298" y="20"/>
                  </a:cubicBezTo>
                  <a:cubicBezTo>
                    <a:pt x="307" y="24"/>
                    <a:pt x="309" y="29"/>
                    <a:pt x="316" y="32"/>
                  </a:cubicBezTo>
                  <a:cubicBezTo>
                    <a:pt x="317" y="31"/>
                    <a:pt x="319" y="30"/>
                    <a:pt x="319" y="31"/>
                  </a:cubicBezTo>
                  <a:cubicBezTo>
                    <a:pt x="322" y="28"/>
                    <a:pt x="328" y="30"/>
                    <a:pt x="329" y="31"/>
                  </a:cubicBezTo>
                  <a:cubicBezTo>
                    <a:pt x="330" y="31"/>
                    <a:pt x="331" y="33"/>
                    <a:pt x="331" y="33"/>
                  </a:cubicBezTo>
                  <a:cubicBezTo>
                    <a:pt x="332" y="38"/>
                    <a:pt x="354" y="27"/>
                    <a:pt x="349" y="34"/>
                  </a:cubicBezTo>
                  <a:cubicBezTo>
                    <a:pt x="351" y="34"/>
                    <a:pt x="352" y="35"/>
                    <a:pt x="354" y="36"/>
                  </a:cubicBezTo>
                  <a:cubicBezTo>
                    <a:pt x="354" y="34"/>
                    <a:pt x="349" y="29"/>
                    <a:pt x="351" y="29"/>
                  </a:cubicBezTo>
                  <a:cubicBezTo>
                    <a:pt x="351" y="29"/>
                    <a:pt x="353" y="29"/>
                    <a:pt x="353" y="29"/>
                  </a:cubicBezTo>
                  <a:cubicBezTo>
                    <a:pt x="359" y="28"/>
                    <a:pt x="363" y="27"/>
                    <a:pt x="369" y="28"/>
                  </a:cubicBezTo>
                  <a:cubicBezTo>
                    <a:pt x="376" y="28"/>
                    <a:pt x="381" y="31"/>
                    <a:pt x="388" y="31"/>
                  </a:cubicBezTo>
                  <a:cubicBezTo>
                    <a:pt x="391" y="30"/>
                    <a:pt x="396" y="34"/>
                    <a:pt x="398" y="33"/>
                  </a:cubicBezTo>
                  <a:cubicBezTo>
                    <a:pt x="400" y="31"/>
                    <a:pt x="408" y="30"/>
                    <a:pt x="412" y="31"/>
                  </a:cubicBezTo>
                  <a:cubicBezTo>
                    <a:pt x="413" y="32"/>
                    <a:pt x="414" y="32"/>
                    <a:pt x="414" y="33"/>
                  </a:cubicBezTo>
                  <a:cubicBezTo>
                    <a:pt x="414" y="34"/>
                    <a:pt x="414" y="35"/>
                    <a:pt x="414" y="36"/>
                  </a:cubicBezTo>
                  <a:cubicBezTo>
                    <a:pt x="413" y="38"/>
                    <a:pt x="411" y="36"/>
                    <a:pt x="412" y="39"/>
                  </a:cubicBezTo>
                  <a:close/>
                  <a:moveTo>
                    <a:pt x="72" y="90"/>
                  </a:moveTo>
                  <a:cubicBezTo>
                    <a:pt x="75" y="92"/>
                    <a:pt x="82" y="90"/>
                    <a:pt x="85" y="89"/>
                  </a:cubicBezTo>
                  <a:cubicBezTo>
                    <a:pt x="85" y="89"/>
                    <a:pt x="92" y="89"/>
                    <a:pt x="92" y="89"/>
                  </a:cubicBezTo>
                  <a:cubicBezTo>
                    <a:pt x="94" y="89"/>
                    <a:pt x="90" y="78"/>
                    <a:pt x="97" y="83"/>
                  </a:cubicBezTo>
                  <a:cubicBezTo>
                    <a:pt x="99" y="85"/>
                    <a:pt x="99" y="78"/>
                    <a:pt x="96" y="79"/>
                  </a:cubicBezTo>
                  <a:cubicBezTo>
                    <a:pt x="96" y="74"/>
                    <a:pt x="107" y="79"/>
                    <a:pt x="107" y="76"/>
                  </a:cubicBezTo>
                  <a:cubicBezTo>
                    <a:pt x="101" y="75"/>
                    <a:pt x="94" y="79"/>
                    <a:pt x="91" y="71"/>
                  </a:cubicBezTo>
                  <a:cubicBezTo>
                    <a:pt x="89" y="65"/>
                    <a:pt x="99" y="66"/>
                    <a:pt x="96" y="61"/>
                  </a:cubicBezTo>
                  <a:cubicBezTo>
                    <a:pt x="96" y="62"/>
                    <a:pt x="80" y="71"/>
                    <a:pt x="85" y="74"/>
                  </a:cubicBezTo>
                  <a:cubicBezTo>
                    <a:pt x="91" y="77"/>
                    <a:pt x="81" y="85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7" y="89"/>
                    <a:pt x="76" y="88"/>
                    <a:pt x="75" y="87"/>
                  </a:cubicBezTo>
                  <a:cubicBezTo>
                    <a:pt x="74" y="89"/>
                    <a:pt x="75" y="89"/>
                    <a:pt x="72" y="90"/>
                  </a:cubicBezTo>
                  <a:close/>
                  <a:moveTo>
                    <a:pt x="66" y="105"/>
                  </a:moveTo>
                  <a:cubicBezTo>
                    <a:pt x="65" y="105"/>
                    <a:pt x="65" y="106"/>
                    <a:pt x="66" y="105"/>
                  </a:cubicBezTo>
                  <a:close/>
                  <a:moveTo>
                    <a:pt x="80" y="207"/>
                  </a:moveTo>
                  <a:cubicBezTo>
                    <a:pt x="80" y="208"/>
                    <a:pt x="80" y="209"/>
                    <a:pt x="80" y="210"/>
                  </a:cubicBezTo>
                  <a:cubicBezTo>
                    <a:pt x="81" y="209"/>
                    <a:pt x="82" y="208"/>
                    <a:pt x="80" y="207"/>
                  </a:cubicBezTo>
                  <a:close/>
                  <a:moveTo>
                    <a:pt x="127" y="248"/>
                  </a:moveTo>
                  <a:cubicBezTo>
                    <a:pt x="127" y="245"/>
                    <a:pt x="130" y="244"/>
                    <a:pt x="129" y="242"/>
                  </a:cubicBezTo>
                  <a:cubicBezTo>
                    <a:pt x="124" y="241"/>
                    <a:pt x="121" y="247"/>
                    <a:pt x="127" y="248"/>
                  </a:cubicBezTo>
                  <a:close/>
                  <a:moveTo>
                    <a:pt x="130" y="145"/>
                  </a:moveTo>
                  <a:cubicBezTo>
                    <a:pt x="128" y="136"/>
                    <a:pt x="125" y="145"/>
                    <a:pt x="120" y="140"/>
                  </a:cubicBezTo>
                  <a:cubicBezTo>
                    <a:pt x="118" y="138"/>
                    <a:pt x="114" y="143"/>
                    <a:pt x="111" y="139"/>
                  </a:cubicBezTo>
                  <a:cubicBezTo>
                    <a:pt x="111" y="140"/>
                    <a:pt x="113" y="140"/>
                    <a:pt x="111" y="141"/>
                  </a:cubicBezTo>
                  <a:cubicBezTo>
                    <a:pt x="109" y="140"/>
                    <a:pt x="107" y="134"/>
                    <a:pt x="108" y="133"/>
                  </a:cubicBezTo>
                  <a:cubicBezTo>
                    <a:pt x="107" y="134"/>
                    <a:pt x="106" y="128"/>
                    <a:pt x="106" y="128"/>
                  </a:cubicBezTo>
                  <a:cubicBezTo>
                    <a:pt x="106" y="128"/>
                    <a:pt x="100" y="126"/>
                    <a:pt x="102" y="129"/>
                  </a:cubicBezTo>
                  <a:cubicBezTo>
                    <a:pt x="101" y="131"/>
                    <a:pt x="99" y="128"/>
                    <a:pt x="98" y="129"/>
                  </a:cubicBezTo>
                  <a:cubicBezTo>
                    <a:pt x="98" y="131"/>
                    <a:pt x="100" y="133"/>
                    <a:pt x="103" y="135"/>
                  </a:cubicBezTo>
                  <a:cubicBezTo>
                    <a:pt x="102" y="135"/>
                    <a:pt x="101" y="136"/>
                    <a:pt x="100" y="138"/>
                  </a:cubicBezTo>
                  <a:cubicBezTo>
                    <a:pt x="100" y="138"/>
                    <a:pt x="100" y="139"/>
                    <a:pt x="100" y="139"/>
                  </a:cubicBezTo>
                  <a:cubicBezTo>
                    <a:pt x="96" y="142"/>
                    <a:pt x="92" y="131"/>
                    <a:pt x="91" y="129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88" y="123"/>
                    <a:pt x="87" y="123"/>
                    <a:pt x="82" y="119"/>
                  </a:cubicBezTo>
                  <a:cubicBezTo>
                    <a:pt x="81" y="118"/>
                    <a:pt x="79" y="117"/>
                    <a:pt x="78" y="115"/>
                  </a:cubicBezTo>
                  <a:cubicBezTo>
                    <a:pt x="78" y="115"/>
                    <a:pt x="78" y="115"/>
                    <a:pt x="78" y="115"/>
                  </a:cubicBezTo>
                  <a:cubicBezTo>
                    <a:pt x="78" y="115"/>
                    <a:pt x="78" y="114"/>
                    <a:pt x="78" y="114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69" y="115"/>
                    <a:pt x="87" y="128"/>
                    <a:pt x="88" y="130"/>
                  </a:cubicBezTo>
                  <a:cubicBezTo>
                    <a:pt x="81" y="125"/>
                    <a:pt x="88" y="137"/>
                    <a:pt x="83" y="135"/>
                  </a:cubicBezTo>
                  <a:cubicBezTo>
                    <a:pt x="84" y="136"/>
                    <a:pt x="74" y="144"/>
                    <a:pt x="75" y="136"/>
                  </a:cubicBezTo>
                  <a:cubicBezTo>
                    <a:pt x="76" y="131"/>
                    <a:pt x="86" y="139"/>
                    <a:pt x="81" y="129"/>
                  </a:cubicBezTo>
                  <a:cubicBezTo>
                    <a:pt x="80" y="127"/>
                    <a:pt x="67" y="117"/>
                    <a:pt x="66" y="118"/>
                  </a:cubicBezTo>
                  <a:cubicBezTo>
                    <a:pt x="63" y="122"/>
                    <a:pt x="60" y="120"/>
                    <a:pt x="57" y="121"/>
                  </a:cubicBezTo>
                  <a:cubicBezTo>
                    <a:pt x="53" y="121"/>
                    <a:pt x="56" y="125"/>
                    <a:pt x="52" y="126"/>
                  </a:cubicBezTo>
                  <a:cubicBezTo>
                    <a:pt x="47" y="129"/>
                    <a:pt x="49" y="132"/>
                    <a:pt x="45" y="135"/>
                  </a:cubicBezTo>
                  <a:cubicBezTo>
                    <a:pt x="42" y="139"/>
                    <a:pt x="39" y="138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2" y="142"/>
                    <a:pt x="40" y="142"/>
                    <a:pt x="42" y="143"/>
                  </a:cubicBezTo>
                  <a:cubicBezTo>
                    <a:pt x="44" y="138"/>
                    <a:pt x="55" y="138"/>
                    <a:pt x="59" y="138"/>
                  </a:cubicBezTo>
                  <a:cubicBezTo>
                    <a:pt x="63" y="138"/>
                    <a:pt x="69" y="137"/>
                    <a:pt x="72" y="138"/>
                  </a:cubicBezTo>
                  <a:cubicBezTo>
                    <a:pt x="73" y="139"/>
                    <a:pt x="71" y="145"/>
                    <a:pt x="70" y="146"/>
                  </a:cubicBezTo>
                  <a:cubicBezTo>
                    <a:pt x="71" y="149"/>
                    <a:pt x="78" y="150"/>
                    <a:pt x="82" y="151"/>
                  </a:cubicBezTo>
                  <a:cubicBezTo>
                    <a:pt x="84" y="152"/>
                    <a:pt x="87" y="156"/>
                    <a:pt x="91" y="157"/>
                  </a:cubicBezTo>
                  <a:cubicBezTo>
                    <a:pt x="91" y="157"/>
                    <a:pt x="98" y="144"/>
                    <a:pt x="100" y="150"/>
                  </a:cubicBezTo>
                  <a:cubicBezTo>
                    <a:pt x="102" y="154"/>
                    <a:pt x="111" y="153"/>
                    <a:pt x="115" y="155"/>
                  </a:cubicBezTo>
                  <a:cubicBezTo>
                    <a:pt x="115" y="155"/>
                    <a:pt x="116" y="155"/>
                    <a:pt x="118" y="155"/>
                  </a:cubicBezTo>
                  <a:cubicBezTo>
                    <a:pt x="122" y="154"/>
                    <a:pt x="127" y="153"/>
                    <a:pt x="128" y="152"/>
                  </a:cubicBezTo>
                  <a:cubicBezTo>
                    <a:pt x="127" y="152"/>
                    <a:pt x="131" y="144"/>
                    <a:pt x="130" y="145"/>
                  </a:cubicBezTo>
                  <a:close/>
                  <a:moveTo>
                    <a:pt x="137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2" y="118"/>
                    <a:pt x="126" y="114"/>
                    <a:pt x="132" y="110"/>
                  </a:cubicBezTo>
                  <a:cubicBezTo>
                    <a:pt x="132" y="110"/>
                    <a:pt x="131" y="110"/>
                    <a:pt x="131" y="110"/>
                  </a:cubicBezTo>
                  <a:cubicBezTo>
                    <a:pt x="131" y="110"/>
                    <a:pt x="126" y="112"/>
                    <a:pt x="125" y="113"/>
                  </a:cubicBezTo>
                  <a:cubicBezTo>
                    <a:pt x="123" y="116"/>
                    <a:pt x="127" y="114"/>
                    <a:pt x="128" y="115"/>
                  </a:cubicBezTo>
                  <a:cubicBezTo>
                    <a:pt x="129" y="121"/>
                    <a:pt x="120" y="115"/>
                    <a:pt x="120" y="115"/>
                  </a:cubicBezTo>
                  <a:cubicBezTo>
                    <a:pt x="120" y="114"/>
                    <a:pt x="121" y="114"/>
                    <a:pt x="121" y="113"/>
                  </a:cubicBezTo>
                  <a:cubicBezTo>
                    <a:pt x="116" y="108"/>
                    <a:pt x="107" y="121"/>
                    <a:pt x="110" y="124"/>
                  </a:cubicBezTo>
                  <a:cubicBezTo>
                    <a:pt x="112" y="129"/>
                    <a:pt x="119" y="125"/>
                    <a:pt x="122" y="124"/>
                  </a:cubicBezTo>
                  <a:cubicBezTo>
                    <a:pt x="126" y="123"/>
                    <a:pt x="128" y="126"/>
                    <a:pt x="133" y="127"/>
                  </a:cubicBezTo>
                  <a:cubicBezTo>
                    <a:pt x="140" y="128"/>
                    <a:pt x="144" y="120"/>
                    <a:pt x="137" y="120"/>
                  </a:cubicBezTo>
                  <a:close/>
                  <a:moveTo>
                    <a:pt x="171" y="137"/>
                  </a:moveTo>
                  <a:cubicBezTo>
                    <a:pt x="168" y="136"/>
                    <a:pt x="168" y="127"/>
                    <a:pt x="166" y="126"/>
                  </a:cubicBezTo>
                  <a:cubicBezTo>
                    <a:pt x="164" y="122"/>
                    <a:pt x="157" y="119"/>
                    <a:pt x="160" y="116"/>
                  </a:cubicBezTo>
                  <a:cubicBezTo>
                    <a:pt x="162" y="114"/>
                    <a:pt x="163" y="114"/>
                    <a:pt x="165" y="115"/>
                  </a:cubicBezTo>
                  <a:cubicBezTo>
                    <a:pt x="165" y="108"/>
                    <a:pt x="153" y="111"/>
                    <a:pt x="153" y="116"/>
                  </a:cubicBezTo>
                  <a:cubicBezTo>
                    <a:pt x="152" y="119"/>
                    <a:pt x="158" y="128"/>
                    <a:pt x="161" y="129"/>
                  </a:cubicBezTo>
                  <a:cubicBezTo>
                    <a:pt x="154" y="130"/>
                    <a:pt x="163" y="137"/>
                    <a:pt x="165" y="138"/>
                  </a:cubicBezTo>
                  <a:cubicBezTo>
                    <a:pt x="165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9"/>
                    <a:pt x="169" y="138"/>
                    <a:pt x="171" y="137"/>
                  </a:cubicBezTo>
                  <a:close/>
                  <a:moveTo>
                    <a:pt x="35" y="140"/>
                  </a:move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lose/>
                  <a:moveTo>
                    <a:pt x="166" y="138"/>
                  </a:move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lose/>
                  <a:moveTo>
                    <a:pt x="127" y="248"/>
                  </a:moveTo>
                  <a:cubicBezTo>
                    <a:pt x="127" y="246"/>
                    <a:pt x="126" y="248"/>
                    <a:pt x="127" y="248"/>
                  </a:cubicBezTo>
                  <a:close/>
                  <a:moveTo>
                    <a:pt x="105" y="137"/>
                  </a:moveTo>
                  <a:cubicBezTo>
                    <a:pt x="105" y="136"/>
                    <a:pt x="104" y="136"/>
                    <a:pt x="104" y="135"/>
                  </a:cubicBezTo>
                  <a:cubicBezTo>
                    <a:pt x="104" y="136"/>
                    <a:pt x="104" y="136"/>
                    <a:pt x="104" y="137"/>
                  </a:cubicBezTo>
                  <a:cubicBezTo>
                    <a:pt x="104" y="137"/>
                    <a:pt x="105" y="137"/>
                    <a:pt x="105" y="137"/>
                  </a:cubicBezTo>
                  <a:close/>
                  <a:moveTo>
                    <a:pt x="103" y="135"/>
                  </a:moveTo>
                  <a:cubicBezTo>
                    <a:pt x="103" y="135"/>
                    <a:pt x="103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lose/>
                  <a:moveTo>
                    <a:pt x="78" y="88"/>
                  </a:moveTo>
                  <a:cubicBezTo>
                    <a:pt x="78" y="88"/>
                    <a:pt x="78" y="88"/>
                    <a:pt x="78" y="88"/>
                  </a:cubicBezTo>
                  <a:cubicBezTo>
                    <a:pt x="77" y="88"/>
                    <a:pt x="78" y="88"/>
                    <a:pt x="78" y="88"/>
                  </a:cubicBezTo>
                  <a:close/>
                  <a:moveTo>
                    <a:pt x="414" y="43"/>
                  </a:moveTo>
                  <a:cubicBezTo>
                    <a:pt x="414" y="43"/>
                    <a:pt x="414" y="43"/>
                    <a:pt x="414" y="43"/>
                  </a:cubicBezTo>
                  <a:cubicBezTo>
                    <a:pt x="414" y="43"/>
                    <a:pt x="414" y="43"/>
                    <a:pt x="414" y="43"/>
                  </a:cubicBezTo>
                  <a:close/>
                  <a:moveTo>
                    <a:pt x="113" y="59"/>
                  </a:moveTo>
                  <a:cubicBezTo>
                    <a:pt x="113" y="59"/>
                    <a:pt x="114" y="59"/>
                    <a:pt x="113" y="59"/>
                  </a:cubicBezTo>
                  <a:close/>
                  <a:moveTo>
                    <a:pt x="167" y="277"/>
                  </a:moveTo>
                  <a:cubicBezTo>
                    <a:pt x="168" y="277"/>
                    <a:pt x="166" y="274"/>
                    <a:pt x="166" y="275"/>
                  </a:cubicBezTo>
                  <a:cubicBezTo>
                    <a:pt x="166" y="275"/>
                    <a:pt x="166" y="275"/>
                    <a:pt x="166" y="275"/>
                  </a:cubicBezTo>
                  <a:cubicBezTo>
                    <a:pt x="163" y="277"/>
                    <a:pt x="163" y="282"/>
                    <a:pt x="160" y="284"/>
                  </a:cubicBezTo>
                  <a:cubicBezTo>
                    <a:pt x="155" y="287"/>
                    <a:pt x="150" y="289"/>
                    <a:pt x="153" y="296"/>
                  </a:cubicBezTo>
                  <a:cubicBezTo>
                    <a:pt x="152" y="295"/>
                    <a:pt x="153" y="298"/>
                    <a:pt x="153" y="298"/>
                  </a:cubicBezTo>
                  <a:cubicBezTo>
                    <a:pt x="152" y="299"/>
                    <a:pt x="151" y="302"/>
                    <a:pt x="150" y="303"/>
                  </a:cubicBezTo>
                  <a:cubicBezTo>
                    <a:pt x="150" y="304"/>
                    <a:pt x="150" y="310"/>
                    <a:pt x="151" y="311"/>
                  </a:cubicBezTo>
                  <a:cubicBezTo>
                    <a:pt x="158" y="319"/>
                    <a:pt x="159" y="307"/>
                    <a:pt x="162" y="304"/>
                  </a:cubicBezTo>
                  <a:cubicBezTo>
                    <a:pt x="163" y="303"/>
                    <a:pt x="169" y="285"/>
                    <a:pt x="169" y="284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68" y="283"/>
                    <a:pt x="168" y="279"/>
                    <a:pt x="167" y="277"/>
                  </a:cubicBezTo>
                  <a:close/>
                  <a:moveTo>
                    <a:pt x="154" y="287"/>
                  </a:moveTo>
                  <a:cubicBezTo>
                    <a:pt x="154" y="287"/>
                    <a:pt x="154" y="287"/>
                    <a:pt x="154" y="287"/>
                  </a:cubicBezTo>
                  <a:close/>
                  <a:moveTo>
                    <a:pt x="332" y="253"/>
                  </a:moveTo>
                  <a:cubicBezTo>
                    <a:pt x="333" y="253"/>
                    <a:pt x="334" y="246"/>
                    <a:pt x="335" y="245"/>
                  </a:cubicBezTo>
                  <a:cubicBezTo>
                    <a:pt x="337" y="240"/>
                    <a:pt x="335" y="242"/>
                    <a:pt x="339" y="239"/>
                  </a:cubicBezTo>
                  <a:cubicBezTo>
                    <a:pt x="340" y="239"/>
                    <a:pt x="337" y="237"/>
                    <a:pt x="337" y="236"/>
                  </a:cubicBezTo>
                  <a:cubicBezTo>
                    <a:pt x="337" y="234"/>
                    <a:pt x="337" y="226"/>
                    <a:pt x="339" y="226"/>
                  </a:cubicBezTo>
                  <a:cubicBezTo>
                    <a:pt x="336" y="224"/>
                    <a:pt x="333" y="220"/>
                    <a:pt x="331" y="225"/>
                  </a:cubicBezTo>
                  <a:cubicBezTo>
                    <a:pt x="329" y="229"/>
                    <a:pt x="319" y="237"/>
                    <a:pt x="316" y="236"/>
                  </a:cubicBezTo>
                  <a:cubicBezTo>
                    <a:pt x="315" y="236"/>
                    <a:pt x="315" y="237"/>
                    <a:pt x="315" y="237"/>
                  </a:cubicBezTo>
                  <a:cubicBezTo>
                    <a:pt x="314" y="241"/>
                    <a:pt x="315" y="247"/>
                    <a:pt x="317" y="250"/>
                  </a:cubicBezTo>
                  <a:cubicBezTo>
                    <a:pt x="321" y="252"/>
                    <a:pt x="327" y="252"/>
                    <a:pt x="331" y="252"/>
                  </a:cubicBezTo>
                  <a:cubicBezTo>
                    <a:pt x="331" y="252"/>
                    <a:pt x="332" y="253"/>
                    <a:pt x="332" y="253"/>
                  </a:cubicBezTo>
                  <a:close/>
                  <a:moveTo>
                    <a:pt x="316" y="236"/>
                  </a:moveTo>
                  <a:cubicBezTo>
                    <a:pt x="316" y="236"/>
                    <a:pt x="316" y="236"/>
                    <a:pt x="316" y="236"/>
                  </a:cubicBezTo>
                  <a:cubicBezTo>
                    <a:pt x="318" y="235"/>
                    <a:pt x="321" y="234"/>
                    <a:pt x="316" y="236"/>
                  </a:cubicBezTo>
                  <a:close/>
                  <a:moveTo>
                    <a:pt x="317" y="250"/>
                  </a:moveTo>
                  <a:cubicBezTo>
                    <a:pt x="317" y="250"/>
                    <a:pt x="317" y="250"/>
                    <a:pt x="317" y="250"/>
                  </a:cubicBezTo>
                  <a:close/>
                  <a:moveTo>
                    <a:pt x="306" y="258"/>
                  </a:moveTo>
                  <a:cubicBezTo>
                    <a:pt x="306" y="258"/>
                    <a:pt x="307" y="251"/>
                    <a:pt x="307" y="250"/>
                  </a:cubicBezTo>
                  <a:cubicBezTo>
                    <a:pt x="308" y="250"/>
                    <a:pt x="308" y="250"/>
                    <a:pt x="309" y="250"/>
                  </a:cubicBezTo>
                  <a:cubicBezTo>
                    <a:pt x="309" y="250"/>
                    <a:pt x="305" y="241"/>
                    <a:pt x="306" y="249"/>
                  </a:cubicBezTo>
                  <a:cubicBezTo>
                    <a:pt x="305" y="246"/>
                    <a:pt x="287" y="223"/>
                    <a:pt x="280" y="226"/>
                  </a:cubicBezTo>
                  <a:cubicBezTo>
                    <a:pt x="279" y="226"/>
                    <a:pt x="287" y="236"/>
                    <a:pt x="288" y="236"/>
                  </a:cubicBezTo>
                  <a:cubicBezTo>
                    <a:pt x="289" y="238"/>
                    <a:pt x="294" y="251"/>
                    <a:pt x="297" y="252"/>
                  </a:cubicBezTo>
                  <a:cubicBezTo>
                    <a:pt x="299" y="255"/>
                    <a:pt x="303" y="256"/>
                    <a:pt x="306" y="258"/>
                  </a:cubicBezTo>
                  <a:close/>
                  <a:moveTo>
                    <a:pt x="373" y="253"/>
                  </a:moveTo>
                  <a:cubicBezTo>
                    <a:pt x="373" y="253"/>
                    <a:pt x="373" y="253"/>
                    <a:pt x="373" y="253"/>
                  </a:cubicBezTo>
                  <a:close/>
                  <a:moveTo>
                    <a:pt x="384" y="265"/>
                  </a:moveTo>
                  <a:cubicBezTo>
                    <a:pt x="384" y="265"/>
                    <a:pt x="384" y="265"/>
                    <a:pt x="384" y="265"/>
                  </a:cubicBezTo>
                  <a:cubicBezTo>
                    <a:pt x="384" y="265"/>
                    <a:pt x="384" y="265"/>
                    <a:pt x="384" y="265"/>
                  </a:cubicBezTo>
                  <a:close/>
                  <a:moveTo>
                    <a:pt x="416" y="271"/>
                  </a:moveTo>
                  <a:cubicBezTo>
                    <a:pt x="415" y="269"/>
                    <a:pt x="413" y="267"/>
                    <a:pt x="411" y="267"/>
                  </a:cubicBezTo>
                  <a:cubicBezTo>
                    <a:pt x="411" y="267"/>
                    <a:pt x="408" y="261"/>
                    <a:pt x="408" y="261"/>
                  </a:cubicBezTo>
                  <a:cubicBezTo>
                    <a:pt x="408" y="258"/>
                    <a:pt x="410" y="261"/>
                    <a:pt x="408" y="258"/>
                  </a:cubicBezTo>
                  <a:cubicBezTo>
                    <a:pt x="407" y="257"/>
                    <a:pt x="404" y="253"/>
                    <a:pt x="403" y="253"/>
                  </a:cubicBezTo>
                  <a:cubicBezTo>
                    <a:pt x="400" y="252"/>
                    <a:pt x="395" y="251"/>
                    <a:pt x="393" y="249"/>
                  </a:cubicBezTo>
                  <a:cubicBezTo>
                    <a:pt x="389" y="248"/>
                    <a:pt x="386" y="244"/>
                    <a:pt x="383" y="248"/>
                  </a:cubicBezTo>
                  <a:cubicBezTo>
                    <a:pt x="378" y="249"/>
                    <a:pt x="377" y="252"/>
                    <a:pt x="377" y="244"/>
                  </a:cubicBezTo>
                  <a:cubicBezTo>
                    <a:pt x="374" y="241"/>
                    <a:pt x="370" y="245"/>
                    <a:pt x="368" y="244"/>
                  </a:cubicBezTo>
                  <a:cubicBezTo>
                    <a:pt x="367" y="245"/>
                    <a:pt x="373" y="248"/>
                    <a:pt x="374" y="248"/>
                  </a:cubicBezTo>
                  <a:cubicBezTo>
                    <a:pt x="372" y="250"/>
                    <a:pt x="371" y="249"/>
                    <a:pt x="373" y="253"/>
                  </a:cubicBezTo>
                  <a:cubicBezTo>
                    <a:pt x="374" y="254"/>
                    <a:pt x="375" y="253"/>
                    <a:pt x="375" y="252"/>
                  </a:cubicBezTo>
                  <a:cubicBezTo>
                    <a:pt x="378" y="254"/>
                    <a:pt x="382" y="254"/>
                    <a:pt x="385" y="256"/>
                  </a:cubicBezTo>
                  <a:cubicBezTo>
                    <a:pt x="385" y="256"/>
                    <a:pt x="385" y="257"/>
                    <a:pt x="385" y="257"/>
                  </a:cubicBezTo>
                  <a:cubicBezTo>
                    <a:pt x="389" y="257"/>
                    <a:pt x="385" y="264"/>
                    <a:pt x="384" y="265"/>
                  </a:cubicBezTo>
                  <a:cubicBezTo>
                    <a:pt x="386" y="265"/>
                    <a:pt x="392" y="267"/>
                    <a:pt x="392" y="267"/>
                  </a:cubicBezTo>
                  <a:cubicBezTo>
                    <a:pt x="391" y="270"/>
                    <a:pt x="404" y="264"/>
                    <a:pt x="402" y="264"/>
                  </a:cubicBezTo>
                  <a:cubicBezTo>
                    <a:pt x="406" y="264"/>
                    <a:pt x="405" y="267"/>
                    <a:pt x="408" y="269"/>
                  </a:cubicBezTo>
                  <a:cubicBezTo>
                    <a:pt x="409" y="271"/>
                    <a:pt x="416" y="271"/>
                    <a:pt x="416" y="271"/>
                  </a:cubicBezTo>
                  <a:cubicBezTo>
                    <a:pt x="416" y="271"/>
                    <a:pt x="416" y="271"/>
                    <a:pt x="416" y="271"/>
                  </a:cubicBezTo>
                  <a:close/>
                  <a:moveTo>
                    <a:pt x="45" y="86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5" y="86"/>
                    <a:pt x="44" y="86"/>
                    <a:pt x="43" y="86"/>
                  </a:cubicBezTo>
                  <a:cubicBezTo>
                    <a:pt x="44" y="85"/>
                    <a:pt x="45" y="83"/>
                    <a:pt x="46" y="82"/>
                  </a:cubicBezTo>
                  <a:cubicBezTo>
                    <a:pt x="45" y="81"/>
                    <a:pt x="42" y="82"/>
                    <a:pt x="42" y="81"/>
                  </a:cubicBezTo>
                  <a:cubicBezTo>
                    <a:pt x="42" y="80"/>
                    <a:pt x="44" y="79"/>
                    <a:pt x="44" y="78"/>
                  </a:cubicBezTo>
                  <a:cubicBezTo>
                    <a:pt x="43" y="77"/>
                    <a:pt x="38" y="80"/>
                    <a:pt x="37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7" y="81"/>
                    <a:pt x="36" y="81"/>
                    <a:pt x="36" y="82"/>
                  </a:cubicBezTo>
                  <a:cubicBezTo>
                    <a:pt x="37" y="84"/>
                    <a:pt x="36" y="86"/>
                    <a:pt x="36" y="87"/>
                  </a:cubicBezTo>
                  <a:cubicBezTo>
                    <a:pt x="36" y="87"/>
                    <a:pt x="38" y="88"/>
                    <a:pt x="39" y="88"/>
                  </a:cubicBezTo>
                  <a:cubicBezTo>
                    <a:pt x="37" y="89"/>
                    <a:pt x="44" y="93"/>
                    <a:pt x="41" y="93"/>
                  </a:cubicBezTo>
                  <a:cubicBezTo>
                    <a:pt x="38" y="93"/>
                    <a:pt x="40" y="95"/>
                    <a:pt x="38" y="96"/>
                  </a:cubicBezTo>
                  <a:cubicBezTo>
                    <a:pt x="36" y="98"/>
                    <a:pt x="38" y="98"/>
                    <a:pt x="40" y="98"/>
                  </a:cubicBezTo>
                  <a:cubicBezTo>
                    <a:pt x="38" y="98"/>
                    <a:pt x="38" y="101"/>
                    <a:pt x="36" y="102"/>
                  </a:cubicBezTo>
                  <a:cubicBezTo>
                    <a:pt x="36" y="103"/>
                    <a:pt x="53" y="99"/>
                    <a:pt x="51" y="98"/>
                  </a:cubicBezTo>
                  <a:cubicBezTo>
                    <a:pt x="53" y="96"/>
                    <a:pt x="47" y="91"/>
                    <a:pt x="45" y="86"/>
                  </a:cubicBezTo>
                  <a:close/>
                  <a:moveTo>
                    <a:pt x="368" y="141"/>
                  </a:moveTo>
                  <a:cubicBezTo>
                    <a:pt x="369" y="140"/>
                    <a:pt x="366" y="132"/>
                    <a:pt x="365" y="132"/>
                  </a:cubicBezTo>
                  <a:cubicBezTo>
                    <a:pt x="363" y="130"/>
                    <a:pt x="362" y="128"/>
                    <a:pt x="360" y="127"/>
                  </a:cubicBezTo>
                  <a:cubicBezTo>
                    <a:pt x="362" y="127"/>
                    <a:pt x="363" y="126"/>
                    <a:pt x="365" y="128"/>
                  </a:cubicBezTo>
                  <a:cubicBezTo>
                    <a:pt x="366" y="125"/>
                    <a:pt x="365" y="127"/>
                    <a:pt x="368" y="125"/>
                  </a:cubicBezTo>
                  <a:cubicBezTo>
                    <a:pt x="368" y="125"/>
                    <a:pt x="368" y="121"/>
                    <a:pt x="368" y="121"/>
                  </a:cubicBezTo>
                  <a:cubicBezTo>
                    <a:pt x="367" y="119"/>
                    <a:pt x="367" y="124"/>
                    <a:pt x="367" y="123"/>
                  </a:cubicBezTo>
                  <a:cubicBezTo>
                    <a:pt x="365" y="123"/>
                    <a:pt x="357" y="117"/>
                    <a:pt x="356" y="118"/>
                  </a:cubicBezTo>
                  <a:cubicBezTo>
                    <a:pt x="356" y="118"/>
                    <a:pt x="358" y="124"/>
                    <a:pt x="357" y="125"/>
                  </a:cubicBezTo>
                  <a:cubicBezTo>
                    <a:pt x="359" y="128"/>
                    <a:pt x="358" y="128"/>
                    <a:pt x="361" y="128"/>
                  </a:cubicBezTo>
                  <a:cubicBezTo>
                    <a:pt x="358" y="130"/>
                    <a:pt x="365" y="137"/>
                    <a:pt x="362" y="140"/>
                  </a:cubicBezTo>
                  <a:cubicBezTo>
                    <a:pt x="361" y="140"/>
                    <a:pt x="361" y="140"/>
                    <a:pt x="360" y="141"/>
                  </a:cubicBezTo>
                  <a:cubicBezTo>
                    <a:pt x="360" y="139"/>
                    <a:pt x="359" y="140"/>
                    <a:pt x="359" y="139"/>
                  </a:cubicBezTo>
                  <a:cubicBezTo>
                    <a:pt x="356" y="142"/>
                    <a:pt x="362" y="145"/>
                    <a:pt x="354" y="144"/>
                  </a:cubicBezTo>
                  <a:cubicBezTo>
                    <a:pt x="353" y="144"/>
                    <a:pt x="347" y="150"/>
                    <a:pt x="349" y="151"/>
                  </a:cubicBezTo>
                  <a:cubicBezTo>
                    <a:pt x="348" y="150"/>
                    <a:pt x="349" y="151"/>
                    <a:pt x="349" y="151"/>
                  </a:cubicBezTo>
                  <a:cubicBezTo>
                    <a:pt x="349" y="151"/>
                    <a:pt x="351" y="154"/>
                    <a:pt x="351" y="154"/>
                  </a:cubicBezTo>
                  <a:cubicBezTo>
                    <a:pt x="351" y="155"/>
                    <a:pt x="352" y="156"/>
                    <a:pt x="353" y="156"/>
                  </a:cubicBezTo>
                  <a:cubicBezTo>
                    <a:pt x="354" y="154"/>
                    <a:pt x="354" y="154"/>
                    <a:pt x="355" y="151"/>
                  </a:cubicBezTo>
                  <a:cubicBezTo>
                    <a:pt x="356" y="153"/>
                    <a:pt x="359" y="149"/>
                    <a:pt x="358" y="148"/>
                  </a:cubicBezTo>
                  <a:cubicBezTo>
                    <a:pt x="358" y="148"/>
                    <a:pt x="358" y="148"/>
                    <a:pt x="358" y="148"/>
                  </a:cubicBezTo>
                  <a:cubicBezTo>
                    <a:pt x="359" y="148"/>
                    <a:pt x="360" y="149"/>
                    <a:pt x="361" y="150"/>
                  </a:cubicBezTo>
                  <a:cubicBezTo>
                    <a:pt x="365" y="142"/>
                    <a:pt x="369" y="151"/>
                    <a:pt x="368" y="141"/>
                  </a:cubicBezTo>
                  <a:close/>
                  <a:moveTo>
                    <a:pt x="327" y="265"/>
                  </a:moveTo>
                  <a:cubicBezTo>
                    <a:pt x="333" y="267"/>
                    <a:pt x="327" y="263"/>
                    <a:pt x="324" y="263"/>
                  </a:cubicBezTo>
                  <a:cubicBezTo>
                    <a:pt x="324" y="262"/>
                    <a:pt x="327" y="262"/>
                    <a:pt x="326" y="261"/>
                  </a:cubicBezTo>
                  <a:cubicBezTo>
                    <a:pt x="323" y="261"/>
                    <a:pt x="304" y="257"/>
                    <a:pt x="305" y="261"/>
                  </a:cubicBezTo>
                  <a:cubicBezTo>
                    <a:pt x="309" y="263"/>
                    <a:pt x="313" y="263"/>
                    <a:pt x="317" y="264"/>
                  </a:cubicBezTo>
                  <a:cubicBezTo>
                    <a:pt x="318" y="266"/>
                    <a:pt x="327" y="265"/>
                    <a:pt x="327" y="265"/>
                  </a:cubicBezTo>
                  <a:close/>
                  <a:moveTo>
                    <a:pt x="28" y="91"/>
                  </a:moveTo>
                  <a:cubicBezTo>
                    <a:pt x="29" y="93"/>
                    <a:pt x="27" y="98"/>
                    <a:pt x="28" y="98"/>
                  </a:cubicBezTo>
                  <a:cubicBezTo>
                    <a:pt x="35" y="97"/>
                    <a:pt x="35" y="95"/>
                    <a:pt x="38" y="90"/>
                  </a:cubicBezTo>
                  <a:cubicBezTo>
                    <a:pt x="39" y="89"/>
                    <a:pt x="30" y="88"/>
                    <a:pt x="28" y="91"/>
                  </a:cubicBezTo>
                  <a:close/>
                  <a:moveTo>
                    <a:pt x="354" y="212"/>
                  </a:moveTo>
                  <a:cubicBezTo>
                    <a:pt x="355" y="219"/>
                    <a:pt x="345" y="216"/>
                    <a:pt x="346" y="222"/>
                  </a:cubicBezTo>
                  <a:cubicBezTo>
                    <a:pt x="346" y="223"/>
                    <a:pt x="353" y="217"/>
                    <a:pt x="351" y="224"/>
                  </a:cubicBezTo>
                  <a:cubicBezTo>
                    <a:pt x="351" y="225"/>
                    <a:pt x="354" y="226"/>
                    <a:pt x="355" y="226"/>
                  </a:cubicBezTo>
                  <a:cubicBezTo>
                    <a:pt x="355" y="226"/>
                    <a:pt x="355" y="222"/>
                    <a:pt x="355" y="222"/>
                  </a:cubicBezTo>
                  <a:cubicBezTo>
                    <a:pt x="356" y="222"/>
                    <a:pt x="356" y="223"/>
                    <a:pt x="356" y="224"/>
                  </a:cubicBezTo>
                  <a:cubicBezTo>
                    <a:pt x="356" y="224"/>
                    <a:pt x="357" y="222"/>
                    <a:pt x="357" y="222"/>
                  </a:cubicBezTo>
                  <a:cubicBezTo>
                    <a:pt x="357" y="220"/>
                    <a:pt x="354" y="212"/>
                    <a:pt x="354" y="212"/>
                  </a:cubicBezTo>
                  <a:close/>
                  <a:moveTo>
                    <a:pt x="349" y="206"/>
                  </a:moveTo>
                  <a:cubicBezTo>
                    <a:pt x="346" y="208"/>
                    <a:pt x="349" y="208"/>
                    <a:pt x="350" y="209"/>
                  </a:cubicBezTo>
                  <a:cubicBezTo>
                    <a:pt x="350" y="208"/>
                    <a:pt x="349" y="208"/>
                    <a:pt x="349" y="206"/>
                  </a:cubicBezTo>
                  <a:cubicBezTo>
                    <a:pt x="352" y="207"/>
                    <a:pt x="347" y="200"/>
                    <a:pt x="347" y="203"/>
                  </a:cubicBezTo>
                  <a:cubicBezTo>
                    <a:pt x="347" y="201"/>
                    <a:pt x="346" y="202"/>
                    <a:pt x="345" y="202"/>
                  </a:cubicBezTo>
                  <a:cubicBezTo>
                    <a:pt x="345" y="203"/>
                    <a:pt x="344" y="204"/>
                    <a:pt x="344" y="204"/>
                  </a:cubicBezTo>
                  <a:cubicBezTo>
                    <a:pt x="345" y="204"/>
                    <a:pt x="349" y="206"/>
                    <a:pt x="349" y="206"/>
                  </a:cubicBezTo>
                  <a:close/>
                  <a:moveTo>
                    <a:pt x="339" y="190"/>
                  </a:moveTo>
                  <a:cubicBezTo>
                    <a:pt x="339" y="190"/>
                    <a:pt x="339" y="190"/>
                    <a:pt x="339" y="190"/>
                  </a:cubicBezTo>
                  <a:cubicBezTo>
                    <a:pt x="336" y="192"/>
                    <a:pt x="339" y="206"/>
                    <a:pt x="344" y="203"/>
                  </a:cubicBezTo>
                  <a:cubicBezTo>
                    <a:pt x="344" y="203"/>
                    <a:pt x="344" y="202"/>
                    <a:pt x="344" y="202"/>
                  </a:cubicBezTo>
                  <a:cubicBezTo>
                    <a:pt x="344" y="201"/>
                    <a:pt x="345" y="186"/>
                    <a:pt x="339" y="189"/>
                  </a:cubicBezTo>
                  <a:cubicBezTo>
                    <a:pt x="339" y="189"/>
                    <a:pt x="339" y="189"/>
                    <a:pt x="339" y="190"/>
                  </a:cubicBezTo>
                  <a:close/>
                  <a:moveTo>
                    <a:pt x="344" y="204"/>
                  </a:moveTo>
                  <a:cubicBezTo>
                    <a:pt x="344" y="205"/>
                    <a:pt x="344" y="204"/>
                    <a:pt x="344" y="204"/>
                  </a:cubicBezTo>
                  <a:cubicBezTo>
                    <a:pt x="344" y="204"/>
                    <a:pt x="344" y="204"/>
                    <a:pt x="344" y="204"/>
                  </a:cubicBezTo>
                  <a:close/>
                  <a:moveTo>
                    <a:pt x="345" y="202"/>
                  </a:moveTo>
                  <a:cubicBezTo>
                    <a:pt x="345" y="201"/>
                    <a:pt x="344" y="201"/>
                    <a:pt x="344" y="202"/>
                  </a:cubicBezTo>
                  <a:cubicBezTo>
                    <a:pt x="344" y="202"/>
                    <a:pt x="344" y="202"/>
                    <a:pt x="344" y="202"/>
                  </a:cubicBezTo>
                  <a:cubicBezTo>
                    <a:pt x="344" y="202"/>
                    <a:pt x="344" y="202"/>
                    <a:pt x="345" y="202"/>
                  </a:cubicBezTo>
                  <a:close/>
                  <a:moveTo>
                    <a:pt x="338" y="196"/>
                  </a:moveTo>
                  <a:cubicBezTo>
                    <a:pt x="338" y="196"/>
                    <a:pt x="338" y="196"/>
                    <a:pt x="338" y="196"/>
                  </a:cubicBezTo>
                  <a:close/>
                  <a:moveTo>
                    <a:pt x="247" y="220"/>
                  </a:moveTo>
                  <a:cubicBezTo>
                    <a:pt x="247" y="220"/>
                    <a:pt x="247" y="220"/>
                    <a:pt x="247" y="220"/>
                  </a:cubicBezTo>
                  <a:close/>
                  <a:moveTo>
                    <a:pt x="242" y="214"/>
                  </a:moveTo>
                  <a:cubicBezTo>
                    <a:pt x="241" y="215"/>
                    <a:pt x="241" y="224"/>
                    <a:pt x="243" y="225"/>
                  </a:cubicBezTo>
                  <a:cubicBezTo>
                    <a:pt x="245" y="226"/>
                    <a:pt x="249" y="222"/>
                    <a:pt x="247" y="220"/>
                  </a:cubicBezTo>
                  <a:cubicBezTo>
                    <a:pt x="246" y="218"/>
                    <a:pt x="244" y="214"/>
                    <a:pt x="242" y="214"/>
                  </a:cubicBezTo>
                  <a:close/>
                  <a:moveTo>
                    <a:pt x="355" y="237"/>
                  </a:moveTo>
                  <a:cubicBezTo>
                    <a:pt x="355" y="238"/>
                    <a:pt x="343" y="239"/>
                    <a:pt x="345" y="238"/>
                  </a:cubicBezTo>
                  <a:cubicBezTo>
                    <a:pt x="344" y="238"/>
                    <a:pt x="341" y="239"/>
                    <a:pt x="341" y="242"/>
                  </a:cubicBezTo>
                  <a:cubicBezTo>
                    <a:pt x="341" y="244"/>
                    <a:pt x="339" y="247"/>
                    <a:pt x="339" y="249"/>
                  </a:cubicBezTo>
                  <a:cubicBezTo>
                    <a:pt x="339" y="249"/>
                    <a:pt x="340" y="258"/>
                    <a:pt x="340" y="258"/>
                  </a:cubicBezTo>
                  <a:cubicBezTo>
                    <a:pt x="344" y="257"/>
                    <a:pt x="341" y="252"/>
                    <a:pt x="343" y="249"/>
                  </a:cubicBezTo>
                  <a:cubicBezTo>
                    <a:pt x="344" y="249"/>
                    <a:pt x="347" y="257"/>
                    <a:pt x="348" y="258"/>
                  </a:cubicBezTo>
                  <a:cubicBezTo>
                    <a:pt x="349" y="258"/>
                    <a:pt x="349" y="251"/>
                    <a:pt x="347" y="249"/>
                  </a:cubicBezTo>
                  <a:cubicBezTo>
                    <a:pt x="347" y="247"/>
                    <a:pt x="346" y="245"/>
                    <a:pt x="350" y="247"/>
                  </a:cubicBezTo>
                  <a:cubicBezTo>
                    <a:pt x="350" y="245"/>
                    <a:pt x="350" y="245"/>
                    <a:pt x="350" y="243"/>
                  </a:cubicBezTo>
                  <a:cubicBezTo>
                    <a:pt x="346" y="242"/>
                    <a:pt x="345" y="246"/>
                    <a:pt x="343" y="244"/>
                  </a:cubicBezTo>
                  <a:cubicBezTo>
                    <a:pt x="341" y="241"/>
                    <a:pt x="346" y="239"/>
                    <a:pt x="349" y="241"/>
                  </a:cubicBezTo>
                  <a:cubicBezTo>
                    <a:pt x="351" y="241"/>
                    <a:pt x="356" y="238"/>
                    <a:pt x="355" y="237"/>
                  </a:cubicBezTo>
                  <a:close/>
                  <a:moveTo>
                    <a:pt x="336" y="178"/>
                  </a:moveTo>
                  <a:cubicBezTo>
                    <a:pt x="336" y="178"/>
                    <a:pt x="337" y="180"/>
                    <a:pt x="338" y="180"/>
                  </a:cubicBezTo>
                  <a:cubicBezTo>
                    <a:pt x="338" y="180"/>
                    <a:pt x="338" y="180"/>
                    <a:pt x="338" y="180"/>
                  </a:cubicBezTo>
                  <a:cubicBezTo>
                    <a:pt x="339" y="179"/>
                    <a:pt x="340" y="172"/>
                    <a:pt x="339" y="171"/>
                  </a:cubicBezTo>
                  <a:cubicBezTo>
                    <a:pt x="336" y="169"/>
                    <a:pt x="335" y="177"/>
                    <a:pt x="336" y="178"/>
                  </a:cubicBezTo>
                  <a:close/>
                  <a:moveTo>
                    <a:pt x="315" y="188"/>
                  </a:moveTo>
                  <a:cubicBezTo>
                    <a:pt x="314" y="188"/>
                    <a:pt x="315" y="188"/>
                    <a:pt x="315" y="188"/>
                  </a:cubicBezTo>
                  <a:close/>
                  <a:moveTo>
                    <a:pt x="309" y="188"/>
                  </a:moveTo>
                  <a:cubicBezTo>
                    <a:pt x="312" y="191"/>
                    <a:pt x="313" y="191"/>
                    <a:pt x="315" y="188"/>
                  </a:cubicBezTo>
                  <a:cubicBezTo>
                    <a:pt x="318" y="185"/>
                    <a:pt x="309" y="184"/>
                    <a:pt x="309" y="188"/>
                  </a:cubicBezTo>
                  <a:close/>
                  <a:moveTo>
                    <a:pt x="421" y="256"/>
                  </a:moveTo>
                  <a:cubicBezTo>
                    <a:pt x="421" y="256"/>
                    <a:pt x="422" y="255"/>
                    <a:pt x="422" y="254"/>
                  </a:cubicBezTo>
                  <a:cubicBezTo>
                    <a:pt x="423" y="257"/>
                    <a:pt x="422" y="252"/>
                    <a:pt x="421" y="250"/>
                  </a:cubicBezTo>
                  <a:cubicBezTo>
                    <a:pt x="421" y="249"/>
                    <a:pt x="420" y="248"/>
                    <a:pt x="420" y="249"/>
                  </a:cubicBezTo>
                  <a:cubicBezTo>
                    <a:pt x="420" y="248"/>
                    <a:pt x="419" y="248"/>
                    <a:pt x="418" y="249"/>
                  </a:cubicBezTo>
                  <a:cubicBezTo>
                    <a:pt x="418" y="250"/>
                    <a:pt x="422" y="252"/>
                    <a:pt x="422" y="254"/>
                  </a:cubicBezTo>
                  <a:cubicBezTo>
                    <a:pt x="421" y="253"/>
                    <a:pt x="415" y="258"/>
                    <a:pt x="411" y="257"/>
                  </a:cubicBezTo>
                  <a:cubicBezTo>
                    <a:pt x="412" y="258"/>
                    <a:pt x="412" y="258"/>
                    <a:pt x="411" y="258"/>
                  </a:cubicBezTo>
                  <a:cubicBezTo>
                    <a:pt x="416" y="265"/>
                    <a:pt x="412" y="258"/>
                    <a:pt x="412" y="258"/>
                  </a:cubicBezTo>
                  <a:cubicBezTo>
                    <a:pt x="411" y="258"/>
                    <a:pt x="412" y="258"/>
                    <a:pt x="414" y="259"/>
                  </a:cubicBezTo>
                  <a:cubicBezTo>
                    <a:pt x="415" y="259"/>
                    <a:pt x="417" y="259"/>
                    <a:pt x="418" y="258"/>
                  </a:cubicBezTo>
                  <a:cubicBezTo>
                    <a:pt x="417" y="259"/>
                    <a:pt x="421" y="257"/>
                    <a:pt x="421" y="256"/>
                  </a:cubicBezTo>
                  <a:close/>
                  <a:moveTo>
                    <a:pt x="351" y="208"/>
                  </a:moveTo>
                  <a:cubicBezTo>
                    <a:pt x="351" y="208"/>
                    <a:pt x="352" y="209"/>
                    <a:pt x="351" y="208"/>
                  </a:cubicBezTo>
                  <a:close/>
                  <a:moveTo>
                    <a:pt x="351" y="208"/>
                  </a:moveTo>
                  <a:cubicBezTo>
                    <a:pt x="352" y="209"/>
                    <a:pt x="352" y="209"/>
                    <a:pt x="352" y="210"/>
                  </a:cubicBezTo>
                  <a:cubicBezTo>
                    <a:pt x="352" y="209"/>
                    <a:pt x="351" y="209"/>
                    <a:pt x="351" y="209"/>
                  </a:cubicBezTo>
                  <a:cubicBezTo>
                    <a:pt x="351" y="211"/>
                    <a:pt x="352" y="212"/>
                    <a:pt x="353" y="214"/>
                  </a:cubicBezTo>
                  <a:cubicBezTo>
                    <a:pt x="354" y="212"/>
                    <a:pt x="355" y="208"/>
                    <a:pt x="353" y="207"/>
                  </a:cubicBezTo>
                  <a:cubicBezTo>
                    <a:pt x="353" y="207"/>
                    <a:pt x="352" y="207"/>
                    <a:pt x="351" y="207"/>
                  </a:cubicBezTo>
                  <a:cubicBezTo>
                    <a:pt x="351" y="207"/>
                    <a:pt x="351" y="208"/>
                    <a:pt x="351" y="208"/>
                  </a:cubicBezTo>
                  <a:close/>
                  <a:moveTo>
                    <a:pt x="361" y="252"/>
                  </a:moveTo>
                  <a:cubicBezTo>
                    <a:pt x="361" y="252"/>
                    <a:pt x="361" y="252"/>
                    <a:pt x="361" y="252"/>
                  </a:cubicBezTo>
                  <a:cubicBezTo>
                    <a:pt x="361" y="252"/>
                    <a:pt x="361" y="252"/>
                    <a:pt x="361" y="252"/>
                  </a:cubicBezTo>
                  <a:close/>
                  <a:moveTo>
                    <a:pt x="366" y="250"/>
                  </a:moveTo>
                  <a:cubicBezTo>
                    <a:pt x="366" y="250"/>
                    <a:pt x="366" y="250"/>
                    <a:pt x="366" y="250"/>
                  </a:cubicBezTo>
                  <a:cubicBezTo>
                    <a:pt x="363" y="247"/>
                    <a:pt x="361" y="251"/>
                    <a:pt x="361" y="252"/>
                  </a:cubicBezTo>
                  <a:cubicBezTo>
                    <a:pt x="362" y="251"/>
                    <a:pt x="368" y="252"/>
                    <a:pt x="368" y="252"/>
                  </a:cubicBezTo>
                  <a:cubicBezTo>
                    <a:pt x="368" y="250"/>
                    <a:pt x="367" y="251"/>
                    <a:pt x="366" y="250"/>
                  </a:cubicBezTo>
                  <a:close/>
                  <a:moveTo>
                    <a:pt x="337" y="267"/>
                  </a:moveTo>
                  <a:cubicBezTo>
                    <a:pt x="339" y="265"/>
                    <a:pt x="338" y="266"/>
                    <a:pt x="339" y="264"/>
                  </a:cubicBezTo>
                  <a:cubicBezTo>
                    <a:pt x="338" y="265"/>
                    <a:pt x="329" y="265"/>
                    <a:pt x="331" y="267"/>
                  </a:cubicBezTo>
                  <a:cubicBezTo>
                    <a:pt x="333" y="267"/>
                    <a:pt x="335" y="266"/>
                    <a:pt x="337" y="267"/>
                  </a:cubicBezTo>
                  <a:close/>
                  <a:moveTo>
                    <a:pt x="359" y="265"/>
                  </a:moveTo>
                  <a:cubicBezTo>
                    <a:pt x="359" y="265"/>
                    <a:pt x="346" y="268"/>
                    <a:pt x="349" y="271"/>
                  </a:cubicBezTo>
                  <a:cubicBezTo>
                    <a:pt x="349" y="271"/>
                    <a:pt x="359" y="266"/>
                    <a:pt x="359" y="265"/>
                  </a:cubicBezTo>
                  <a:close/>
                  <a:moveTo>
                    <a:pt x="345" y="209"/>
                  </a:moveTo>
                  <a:cubicBezTo>
                    <a:pt x="345" y="210"/>
                    <a:pt x="345" y="211"/>
                    <a:pt x="345" y="212"/>
                  </a:cubicBezTo>
                  <a:cubicBezTo>
                    <a:pt x="347" y="211"/>
                    <a:pt x="346" y="213"/>
                    <a:pt x="347" y="213"/>
                  </a:cubicBezTo>
                  <a:cubicBezTo>
                    <a:pt x="347" y="214"/>
                    <a:pt x="346" y="215"/>
                    <a:pt x="348" y="216"/>
                  </a:cubicBezTo>
                  <a:cubicBezTo>
                    <a:pt x="349" y="215"/>
                    <a:pt x="351" y="212"/>
                    <a:pt x="350" y="210"/>
                  </a:cubicBezTo>
                  <a:cubicBezTo>
                    <a:pt x="350" y="212"/>
                    <a:pt x="344" y="208"/>
                    <a:pt x="345" y="209"/>
                  </a:cubicBezTo>
                  <a:close/>
                  <a:moveTo>
                    <a:pt x="353" y="264"/>
                  </a:moveTo>
                  <a:cubicBezTo>
                    <a:pt x="353" y="264"/>
                    <a:pt x="344" y="266"/>
                    <a:pt x="344" y="265"/>
                  </a:cubicBezTo>
                  <a:cubicBezTo>
                    <a:pt x="344" y="265"/>
                    <a:pt x="339" y="264"/>
                    <a:pt x="340" y="266"/>
                  </a:cubicBezTo>
                  <a:cubicBezTo>
                    <a:pt x="340" y="267"/>
                    <a:pt x="345" y="267"/>
                    <a:pt x="346" y="266"/>
                  </a:cubicBezTo>
                  <a:cubicBezTo>
                    <a:pt x="346" y="267"/>
                    <a:pt x="353" y="265"/>
                    <a:pt x="353" y="264"/>
                  </a:cubicBezTo>
                  <a:close/>
                  <a:moveTo>
                    <a:pt x="346" y="266"/>
                  </a:moveTo>
                  <a:cubicBezTo>
                    <a:pt x="346" y="267"/>
                    <a:pt x="346" y="266"/>
                    <a:pt x="346" y="266"/>
                  </a:cubicBezTo>
                  <a:close/>
                  <a:moveTo>
                    <a:pt x="339" y="210"/>
                  </a:moveTo>
                  <a:cubicBezTo>
                    <a:pt x="339" y="211"/>
                    <a:pt x="334" y="218"/>
                    <a:pt x="334" y="218"/>
                  </a:cubicBezTo>
                  <a:cubicBezTo>
                    <a:pt x="336" y="220"/>
                    <a:pt x="339" y="211"/>
                    <a:pt x="339" y="210"/>
                  </a:cubicBezTo>
                  <a:close/>
                  <a:moveTo>
                    <a:pt x="339" y="210"/>
                  </a:moveTo>
                  <a:cubicBezTo>
                    <a:pt x="339" y="210"/>
                    <a:pt x="339" y="210"/>
                    <a:pt x="339" y="210"/>
                  </a:cubicBezTo>
                  <a:cubicBezTo>
                    <a:pt x="339" y="210"/>
                    <a:pt x="339" y="210"/>
                    <a:pt x="339" y="210"/>
                  </a:cubicBezTo>
                  <a:close/>
                  <a:moveTo>
                    <a:pt x="341" y="205"/>
                  </a:moveTo>
                  <a:cubicBezTo>
                    <a:pt x="341" y="205"/>
                    <a:pt x="342" y="207"/>
                    <a:pt x="342" y="207"/>
                  </a:cubicBezTo>
                  <a:cubicBezTo>
                    <a:pt x="342" y="207"/>
                    <a:pt x="342" y="207"/>
                    <a:pt x="343" y="207"/>
                  </a:cubicBezTo>
                  <a:cubicBezTo>
                    <a:pt x="346" y="205"/>
                    <a:pt x="339" y="202"/>
                    <a:pt x="341" y="205"/>
                  </a:cubicBezTo>
                  <a:close/>
                  <a:moveTo>
                    <a:pt x="338" y="269"/>
                  </a:moveTo>
                  <a:cubicBezTo>
                    <a:pt x="340" y="270"/>
                    <a:pt x="342" y="271"/>
                    <a:pt x="343" y="270"/>
                  </a:cubicBezTo>
                  <a:cubicBezTo>
                    <a:pt x="341" y="268"/>
                    <a:pt x="336" y="268"/>
                    <a:pt x="338" y="269"/>
                  </a:cubicBezTo>
                  <a:close/>
                  <a:moveTo>
                    <a:pt x="359" y="251"/>
                  </a:moveTo>
                  <a:cubicBezTo>
                    <a:pt x="352" y="252"/>
                    <a:pt x="360" y="253"/>
                    <a:pt x="359" y="251"/>
                  </a:cubicBezTo>
                  <a:close/>
                  <a:moveTo>
                    <a:pt x="368" y="273"/>
                  </a:moveTo>
                  <a:cubicBezTo>
                    <a:pt x="367" y="273"/>
                    <a:pt x="366" y="273"/>
                    <a:pt x="365" y="274"/>
                  </a:cubicBezTo>
                  <a:cubicBezTo>
                    <a:pt x="365" y="276"/>
                    <a:pt x="369" y="275"/>
                    <a:pt x="368" y="273"/>
                  </a:cubicBezTo>
                  <a:close/>
                  <a:moveTo>
                    <a:pt x="416" y="268"/>
                  </a:moveTo>
                  <a:cubicBezTo>
                    <a:pt x="416" y="268"/>
                    <a:pt x="416" y="268"/>
                    <a:pt x="416" y="268"/>
                  </a:cubicBezTo>
                  <a:cubicBezTo>
                    <a:pt x="416" y="268"/>
                    <a:pt x="415" y="267"/>
                    <a:pt x="415" y="268"/>
                  </a:cubicBezTo>
                  <a:cubicBezTo>
                    <a:pt x="415" y="268"/>
                    <a:pt x="417" y="271"/>
                    <a:pt x="418" y="270"/>
                  </a:cubicBezTo>
                  <a:cubicBezTo>
                    <a:pt x="417" y="269"/>
                    <a:pt x="417" y="268"/>
                    <a:pt x="416" y="268"/>
                  </a:cubicBezTo>
                  <a:close/>
                  <a:moveTo>
                    <a:pt x="287" y="238"/>
                  </a:moveTo>
                  <a:cubicBezTo>
                    <a:pt x="287" y="238"/>
                    <a:pt x="287" y="238"/>
                    <a:pt x="287" y="238"/>
                  </a:cubicBezTo>
                  <a:close/>
                  <a:moveTo>
                    <a:pt x="285" y="237"/>
                  </a:moveTo>
                  <a:cubicBezTo>
                    <a:pt x="285" y="238"/>
                    <a:pt x="286" y="240"/>
                    <a:pt x="286" y="240"/>
                  </a:cubicBezTo>
                  <a:cubicBezTo>
                    <a:pt x="286" y="240"/>
                    <a:pt x="286" y="240"/>
                    <a:pt x="287" y="240"/>
                  </a:cubicBezTo>
                  <a:cubicBezTo>
                    <a:pt x="287" y="240"/>
                    <a:pt x="287" y="239"/>
                    <a:pt x="287" y="238"/>
                  </a:cubicBezTo>
                  <a:cubicBezTo>
                    <a:pt x="287" y="238"/>
                    <a:pt x="286" y="237"/>
                    <a:pt x="285" y="237"/>
                  </a:cubicBezTo>
                  <a:close/>
                  <a:moveTo>
                    <a:pt x="311" y="250"/>
                  </a:moveTo>
                  <a:cubicBezTo>
                    <a:pt x="311" y="251"/>
                    <a:pt x="311" y="251"/>
                    <a:pt x="312" y="251"/>
                  </a:cubicBezTo>
                  <a:cubicBezTo>
                    <a:pt x="313" y="251"/>
                    <a:pt x="313" y="249"/>
                    <a:pt x="312" y="249"/>
                  </a:cubicBezTo>
                  <a:cubicBezTo>
                    <a:pt x="312" y="249"/>
                    <a:pt x="312" y="249"/>
                    <a:pt x="312" y="249"/>
                  </a:cubicBezTo>
                  <a:cubicBezTo>
                    <a:pt x="311" y="249"/>
                    <a:pt x="311" y="249"/>
                    <a:pt x="312" y="249"/>
                  </a:cubicBezTo>
                  <a:cubicBezTo>
                    <a:pt x="311" y="249"/>
                    <a:pt x="310" y="249"/>
                    <a:pt x="311" y="250"/>
                  </a:cubicBezTo>
                  <a:close/>
                  <a:moveTo>
                    <a:pt x="368" y="243"/>
                  </a:moveTo>
                  <a:cubicBezTo>
                    <a:pt x="368" y="243"/>
                    <a:pt x="371" y="243"/>
                    <a:pt x="370" y="242"/>
                  </a:cubicBezTo>
                  <a:cubicBezTo>
                    <a:pt x="369" y="242"/>
                    <a:pt x="368" y="242"/>
                    <a:pt x="367" y="242"/>
                  </a:cubicBezTo>
                  <a:cubicBezTo>
                    <a:pt x="367" y="242"/>
                    <a:pt x="368" y="244"/>
                    <a:pt x="368" y="243"/>
                  </a:cubicBezTo>
                  <a:close/>
                  <a:moveTo>
                    <a:pt x="289" y="244"/>
                  </a:moveTo>
                  <a:cubicBezTo>
                    <a:pt x="286" y="247"/>
                    <a:pt x="292" y="246"/>
                    <a:pt x="290" y="246"/>
                  </a:cubicBezTo>
                  <a:cubicBezTo>
                    <a:pt x="290" y="245"/>
                    <a:pt x="290" y="244"/>
                    <a:pt x="289" y="244"/>
                  </a:cubicBezTo>
                  <a:close/>
                  <a:moveTo>
                    <a:pt x="377" y="257"/>
                  </a:moveTo>
                  <a:cubicBezTo>
                    <a:pt x="376" y="258"/>
                    <a:pt x="377" y="259"/>
                    <a:pt x="376" y="261"/>
                  </a:cubicBezTo>
                  <a:cubicBezTo>
                    <a:pt x="376" y="263"/>
                    <a:pt x="378" y="257"/>
                    <a:pt x="377" y="257"/>
                  </a:cubicBezTo>
                  <a:close/>
                  <a:moveTo>
                    <a:pt x="176" y="207"/>
                  </a:moveTo>
                  <a:cubicBezTo>
                    <a:pt x="178" y="208"/>
                    <a:pt x="178" y="206"/>
                    <a:pt x="179" y="206"/>
                  </a:cubicBezTo>
                  <a:cubicBezTo>
                    <a:pt x="178" y="206"/>
                    <a:pt x="176" y="206"/>
                    <a:pt x="176" y="207"/>
                  </a:cubicBezTo>
                  <a:close/>
                  <a:moveTo>
                    <a:pt x="304" y="241"/>
                  </a:moveTo>
                  <a:cubicBezTo>
                    <a:pt x="304" y="241"/>
                    <a:pt x="303" y="243"/>
                    <a:pt x="303" y="243"/>
                  </a:cubicBezTo>
                  <a:cubicBezTo>
                    <a:pt x="305" y="244"/>
                    <a:pt x="305" y="242"/>
                    <a:pt x="304" y="241"/>
                  </a:cubicBezTo>
                  <a:close/>
                  <a:moveTo>
                    <a:pt x="361" y="247"/>
                  </a:moveTo>
                  <a:cubicBezTo>
                    <a:pt x="360" y="247"/>
                    <a:pt x="361" y="247"/>
                    <a:pt x="361" y="247"/>
                  </a:cubicBezTo>
                  <a:close/>
                  <a:moveTo>
                    <a:pt x="361" y="247"/>
                  </a:moveTo>
                  <a:cubicBezTo>
                    <a:pt x="363" y="247"/>
                    <a:pt x="361" y="245"/>
                    <a:pt x="360" y="245"/>
                  </a:cubicBezTo>
                  <a:cubicBezTo>
                    <a:pt x="360" y="245"/>
                    <a:pt x="359" y="247"/>
                    <a:pt x="361" y="247"/>
                  </a:cubicBezTo>
                  <a:close/>
                  <a:moveTo>
                    <a:pt x="357" y="247"/>
                  </a:moveTo>
                  <a:cubicBezTo>
                    <a:pt x="356" y="247"/>
                    <a:pt x="352" y="245"/>
                    <a:pt x="352" y="247"/>
                  </a:cubicBezTo>
                  <a:cubicBezTo>
                    <a:pt x="353" y="249"/>
                    <a:pt x="356" y="245"/>
                    <a:pt x="356" y="248"/>
                  </a:cubicBezTo>
                  <a:cubicBezTo>
                    <a:pt x="357" y="248"/>
                    <a:pt x="357" y="247"/>
                    <a:pt x="357" y="247"/>
                  </a:cubicBezTo>
                  <a:close/>
                  <a:moveTo>
                    <a:pt x="369" y="262"/>
                  </a:moveTo>
                  <a:cubicBezTo>
                    <a:pt x="369" y="262"/>
                    <a:pt x="369" y="262"/>
                    <a:pt x="369" y="262"/>
                  </a:cubicBezTo>
                  <a:close/>
                  <a:moveTo>
                    <a:pt x="369" y="262"/>
                  </a:moveTo>
                  <a:cubicBezTo>
                    <a:pt x="368" y="263"/>
                    <a:pt x="367" y="264"/>
                    <a:pt x="367" y="265"/>
                  </a:cubicBezTo>
                  <a:cubicBezTo>
                    <a:pt x="368" y="266"/>
                    <a:pt x="371" y="262"/>
                    <a:pt x="370" y="262"/>
                  </a:cubicBezTo>
                  <a:cubicBezTo>
                    <a:pt x="370" y="261"/>
                    <a:pt x="369" y="262"/>
                    <a:pt x="369" y="262"/>
                  </a:cubicBezTo>
                  <a:close/>
                  <a:moveTo>
                    <a:pt x="383" y="247"/>
                  </a:moveTo>
                  <a:cubicBezTo>
                    <a:pt x="383" y="246"/>
                    <a:pt x="379" y="246"/>
                    <a:pt x="380" y="247"/>
                  </a:cubicBezTo>
                  <a:cubicBezTo>
                    <a:pt x="381" y="247"/>
                    <a:pt x="382" y="247"/>
                    <a:pt x="383" y="247"/>
                  </a:cubicBezTo>
                  <a:close/>
                  <a:moveTo>
                    <a:pt x="380" y="247"/>
                  </a:moveTo>
                  <a:cubicBezTo>
                    <a:pt x="380" y="247"/>
                    <a:pt x="381" y="247"/>
                    <a:pt x="380" y="247"/>
                  </a:cubicBezTo>
                  <a:close/>
                  <a:moveTo>
                    <a:pt x="273" y="204"/>
                  </a:moveTo>
                  <a:cubicBezTo>
                    <a:pt x="273" y="205"/>
                    <a:pt x="273" y="209"/>
                    <a:pt x="273" y="210"/>
                  </a:cubicBezTo>
                  <a:cubicBezTo>
                    <a:pt x="273" y="210"/>
                    <a:pt x="273" y="206"/>
                    <a:pt x="273" y="204"/>
                  </a:cubicBezTo>
                  <a:cubicBezTo>
                    <a:pt x="273" y="205"/>
                    <a:pt x="274" y="204"/>
                    <a:pt x="273" y="204"/>
                  </a:cubicBezTo>
                  <a:close/>
                  <a:moveTo>
                    <a:pt x="356" y="264"/>
                  </a:moveTo>
                  <a:cubicBezTo>
                    <a:pt x="356" y="264"/>
                    <a:pt x="358" y="264"/>
                    <a:pt x="358" y="263"/>
                  </a:cubicBezTo>
                  <a:cubicBezTo>
                    <a:pt x="357" y="262"/>
                    <a:pt x="355" y="264"/>
                    <a:pt x="356" y="264"/>
                  </a:cubicBezTo>
                  <a:cubicBezTo>
                    <a:pt x="356" y="264"/>
                    <a:pt x="355" y="264"/>
                    <a:pt x="356" y="264"/>
                  </a:cubicBezTo>
                  <a:close/>
                  <a:moveTo>
                    <a:pt x="293" y="250"/>
                  </a:moveTo>
                  <a:cubicBezTo>
                    <a:pt x="293" y="249"/>
                    <a:pt x="293" y="248"/>
                    <a:pt x="292" y="249"/>
                  </a:cubicBezTo>
                  <a:cubicBezTo>
                    <a:pt x="292" y="250"/>
                    <a:pt x="293" y="250"/>
                    <a:pt x="293" y="251"/>
                  </a:cubicBezTo>
                  <a:cubicBezTo>
                    <a:pt x="294" y="251"/>
                    <a:pt x="294" y="250"/>
                    <a:pt x="293" y="250"/>
                  </a:cubicBezTo>
                  <a:close/>
                  <a:moveTo>
                    <a:pt x="373" y="258"/>
                  </a:moveTo>
                  <a:cubicBezTo>
                    <a:pt x="373" y="258"/>
                    <a:pt x="374" y="257"/>
                    <a:pt x="374" y="256"/>
                  </a:cubicBezTo>
                  <a:cubicBezTo>
                    <a:pt x="373" y="256"/>
                    <a:pt x="371" y="260"/>
                    <a:pt x="373" y="258"/>
                  </a:cubicBezTo>
                  <a:close/>
                  <a:moveTo>
                    <a:pt x="381" y="245"/>
                  </a:moveTo>
                  <a:cubicBezTo>
                    <a:pt x="383" y="246"/>
                    <a:pt x="381" y="244"/>
                    <a:pt x="380" y="243"/>
                  </a:cubicBezTo>
                  <a:cubicBezTo>
                    <a:pt x="380" y="244"/>
                    <a:pt x="380" y="245"/>
                    <a:pt x="381" y="245"/>
                  </a:cubicBezTo>
                  <a:close/>
                  <a:moveTo>
                    <a:pt x="351" y="169"/>
                  </a:moveTo>
                  <a:cubicBezTo>
                    <a:pt x="352" y="169"/>
                    <a:pt x="353" y="168"/>
                    <a:pt x="353" y="167"/>
                  </a:cubicBezTo>
                  <a:cubicBezTo>
                    <a:pt x="351" y="167"/>
                    <a:pt x="351" y="168"/>
                    <a:pt x="351" y="169"/>
                  </a:cubicBezTo>
                  <a:close/>
                  <a:moveTo>
                    <a:pt x="417" y="248"/>
                  </a:moveTo>
                  <a:cubicBezTo>
                    <a:pt x="416" y="248"/>
                    <a:pt x="415" y="249"/>
                    <a:pt x="416" y="249"/>
                  </a:cubicBezTo>
                  <a:cubicBezTo>
                    <a:pt x="417" y="249"/>
                    <a:pt x="418" y="249"/>
                    <a:pt x="417" y="248"/>
                  </a:cubicBezTo>
                  <a:close/>
                  <a:moveTo>
                    <a:pt x="289" y="242"/>
                  </a:moveTo>
                  <a:cubicBezTo>
                    <a:pt x="288" y="240"/>
                    <a:pt x="288" y="243"/>
                    <a:pt x="288" y="243"/>
                  </a:cubicBezTo>
                  <a:cubicBezTo>
                    <a:pt x="289" y="244"/>
                    <a:pt x="289" y="243"/>
                    <a:pt x="289" y="242"/>
                  </a:cubicBezTo>
                  <a:close/>
                  <a:moveTo>
                    <a:pt x="363" y="234"/>
                  </a:moveTo>
                  <a:cubicBezTo>
                    <a:pt x="363" y="234"/>
                    <a:pt x="362" y="234"/>
                    <a:pt x="363" y="234"/>
                  </a:cubicBezTo>
                  <a:cubicBezTo>
                    <a:pt x="362" y="235"/>
                    <a:pt x="362" y="235"/>
                    <a:pt x="362" y="236"/>
                  </a:cubicBezTo>
                  <a:cubicBezTo>
                    <a:pt x="362" y="236"/>
                    <a:pt x="364" y="235"/>
                    <a:pt x="363" y="234"/>
                  </a:cubicBezTo>
                  <a:close/>
                  <a:moveTo>
                    <a:pt x="339" y="208"/>
                  </a:moveTo>
                  <a:cubicBezTo>
                    <a:pt x="339" y="208"/>
                    <a:pt x="340" y="209"/>
                    <a:pt x="340" y="209"/>
                  </a:cubicBezTo>
                  <a:cubicBezTo>
                    <a:pt x="340" y="208"/>
                    <a:pt x="340" y="208"/>
                    <a:pt x="341" y="208"/>
                  </a:cubicBezTo>
                  <a:cubicBezTo>
                    <a:pt x="341" y="207"/>
                    <a:pt x="340" y="207"/>
                    <a:pt x="339" y="208"/>
                  </a:cubicBezTo>
                  <a:cubicBezTo>
                    <a:pt x="339" y="207"/>
                    <a:pt x="339" y="207"/>
                    <a:pt x="339" y="208"/>
                  </a:cubicBezTo>
                  <a:close/>
                  <a:moveTo>
                    <a:pt x="313" y="230"/>
                  </a:moveTo>
                  <a:cubicBezTo>
                    <a:pt x="312" y="229"/>
                    <a:pt x="312" y="230"/>
                    <a:pt x="312" y="231"/>
                  </a:cubicBezTo>
                  <a:cubicBezTo>
                    <a:pt x="313" y="231"/>
                    <a:pt x="313" y="231"/>
                    <a:pt x="313" y="230"/>
                  </a:cubicBezTo>
                  <a:close/>
                  <a:moveTo>
                    <a:pt x="366" y="247"/>
                  </a:moveTo>
                  <a:cubicBezTo>
                    <a:pt x="366" y="246"/>
                    <a:pt x="366" y="247"/>
                    <a:pt x="366" y="247"/>
                  </a:cubicBezTo>
                  <a:cubicBezTo>
                    <a:pt x="366" y="247"/>
                    <a:pt x="366" y="247"/>
                    <a:pt x="366" y="247"/>
                  </a:cubicBezTo>
                  <a:cubicBezTo>
                    <a:pt x="366" y="248"/>
                    <a:pt x="366" y="249"/>
                    <a:pt x="368" y="247"/>
                  </a:cubicBezTo>
                  <a:cubicBezTo>
                    <a:pt x="368" y="246"/>
                    <a:pt x="367" y="246"/>
                    <a:pt x="366" y="247"/>
                  </a:cubicBezTo>
                  <a:close/>
                  <a:moveTo>
                    <a:pt x="283" y="234"/>
                  </a:moveTo>
                  <a:cubicBezTo>
                    <a:pt x="283" y="234"/>
                    <a:pt x="283" y="234"/>
                    <a:pt x="283" y="234"/>
                  </a:cubicBezTo>
                  <a:cubicBezTo>
                    <a:pt x="283" y="234"/>
                    <a:pt x="281" y="233"/>
                    <a:pt x="281" y="234"/>
                  </a:cubicBezTo>
                  <a:cubicBezTo>
                    <a:pt x="281" y="236"/>
                    <a:pt x="285" y="235"/>
                    <a:pt x="283" y="234"/>
                  </a:cubicBezTo>
                  <a:close/>
                  <a:moveTo>
                    <a:pt x="343" y="149"/>
                  </a:moveTo>
                  <a:cubicBezTo>
                    <a:pt x="341" y="149"/>
                    <a:pt x="341" y="149"/>
                    <a:pt x="341" y="150"/>
                  </a:cubicBezTo>
                  <a:cubicBezTo>
                    <a:pt x="343" y="149"/>
                    <a:pt x="343" y="151"/>
                    <a:pt x="343" y="149"/>
                  </a:cubicBezTo>
                  <a:close/>
                  <a:moveTo>
                    <a:pt x="348" y="271"/>
                  </a:moveTo>
                  <a:cubicBezTo>
                    <a:pt x="348" y="272"/>
                    <a:pt x="347" y="271"/>
                    <a:pt x="347" y="272"/>
                  </a:cubicBezTo>
                  <a:cubicBezTo>
                    <a:pt x="348" y="273"/>
                    <a:pt x="350" y="271"/>
                    <a:pt x="348" y="271"/>
                  </a:cubicBezTo>
                  <a:close/>
                  <a:moveTo>
                    <a:pt x="344" y="173"/>
                  </a:moveTo>
                  <a:cubicBezTo>
                    <a:pt x="344" y="173"/>
                    <a:pt x="344" y="173"/>
                    <a:pt x="344" y="173"/>
                  </a:cubicBezTo>
                  <a:close/>
                  <a:moveTo>
                    <a:pt x="345" y="174"/>
                  </a:moveTo>
                  <a:cubicBezTo>
                    <a:pt x="346" y="172"/>
                    <a:pt x="344" y="173"/>
                    <a:pt x="344" y="173"/>
                  </a:cubicBezTo>
                  <a:cubicBezTo>
                    <a:pt x="343" y="174"/>
                    <a:pt x="344" y="174"/>
                    <a:pt x="345" y="174"/>
                  </a:cubicBezTo>
                  <a:close/>
                  <a:moveTo>
                    <a:pt x="34" y="84"/>
                  </a:moveTo>
                  <a:cubicBezTo>
                    <a:pt x="35" y="83"/>
                    <a:pt x="37" y="80"/>
                    <a:pt x="37" y="80"/>
                  </a:cubicBezTo>
                  <a:cubicBezTo>
                    <a:pt x="35" y="78"/>
                    <a:pt x="34" y="84"/>
                    <a:pt x="34" y="84"/>
                  </a:cubicBezTo>
                  <a:close/>
                  <a:moveTo>
                    <a:pt x="347" y="223"/>
                  </a:moveTo>
                  <a:cubicBezTo>
                    <a:pt x="346" y="222"/>
                    <a:pt x="345" y="223"/>
                    <a:pt x="346" y="224"/>
                  </a:cubicBezTo>
                  <a:cubicBezTo>
                    <a:pt x="346" y="223"/>
                    <a:pt x="347" y="224"/>
                    <a:pt x="347" y="223"/>
                  </a:cubicBezTo>
                  <a:close/>
                  <a:moveTo>
                    <a:pt x="361" y="137"/>
                  </a:moveTo>
                  <a:cubicBezTo>
                    <a:pt x="361" y="137"/>
                    <a:pt x="361" y="137"/>
                    <a:pt x="361" y="137"/>
                  </a:cubicBezTo>
                  <a:cubicBezTo>
                    <a:pt x="360" y="138"/>
                    <a:pt x="360" y="139"/>
                    <a:pt x="361" y="139"/>
                  </a:cubicBezTo>
                  <a:cubicBezTo>
                    <a:pt x="361" y="138"/>
                    <a:pt x="362" y="137"/>
                    <a:pt x="361" y="137"/>
                  </a:cubicBezTo>
                  <a:close/>
                  <a:moveTo>
                    <a:pt x="361" y="139"/>
                  </a:moveTo>
                  <a:cubicBezTo>
                    <a:pt x="361" y="139"/>
                    <a:pt x="361" y="139"/>
                    <a:pt x="361" y="139"/>
                  </a:cubicBezTo>
                  <a:cubicBezTo>
                    <a:pt x="361" y="139"/>
                    <a:pt x="361" y="139"/>
                    <a:pt x="361" y="139"/>
                  </a:cubicBezTo>
                  <a:close/>
                  <a:moveTo>
                    <a:pt x="422" y="274"/>
                  </a:moveTo>
                  <a:cubicBezTo>
                    <a:pt x="423" y="274"/>
                    <a:pt x="422" y="274"/>
                    <a:pt x="422" y="274"/>
                  </a:cubicBezTo>
                  <a:cubicBezTo>
                    <a:pt x="424" y="275"/>
                    <a:pt x="423" y="274"/>
                    <a:pt x="422" y="273"/>
                  </a:cubicBezTo>
                  <a:cubicBezTo>
                    <a:pt x="421" y="273"/>
                    <a:pt x="422" y="274"/>
                    <a:pt x="422" y="274"/>
                  </a:cubicBezTo>
                  <a:cubicBezTo>
                    <a:pt x="422" y="274"/>
                    <a:pt x="422" y="274"/>
                    <a:pt x="422" y="274"/>
                  </a:cubicBezTo>
                  <a:close/>
                  <a:moveTo>
                    <a:pt x="347" y="148"/>
                  </a:moveTo>
                  <a:cubicBezTo>
                    <a:pt x="347" y="148"/>
                    <a:pt x="347" y="148"/>
                    <a:pt x="347" y="148"/>
                  </a:cubicBezTo>
                  <a:cubicBezTo>
                    <a:pt x="347" y="145"/>
                    <a:pt x="346" y="149"/>
                    <a:pt x="347" y="148"/>
                  </a:cubicBezTo>
                  <a:close/>
                  <a:moveTo>
                    <a:pt x="292" y="247"/>
                  </a:moveTo>
                  <a:cubicBezTo>
                    <a:pt x="292" y="248"/>
                    <a:pt x="291" y="247"/>
                    <a:pt x="292" y="248"/>
                  </a:cubicBezTo>
                  <a:cubicBezTo>
                    <a:pt x="292" y="249"/>
                    <a:pt x="292" y="248"/>
                    <a:pt x="292" y="247"/>
                  </a:cubicBezTo>
                  <a:close/>
                  <a:moveTo>
                    <a:pt x="408" y="247"/>
                  </a:moveTo>
                  <a:cubicBezTo>
                    <a:pt x="408" y="247"/>
                    <a:pt x="408" y="247"/>
                    <a:pt x="408" y="247"/>
                  </a:cubicBezTo>
                  <a:cubicBezTo>
                    <a:pt x="407" y="248"/>
                    <a:pt x="409" y="248"/>
                    <a:pt x="408" y="247"/>
                  </a:cubicBezTo>
                  <a:close/>
                  <a:moveTo>
                    <a:pt x="386" y="288"/>
                  </a:moveTo>
                  <a:cubicBezTo>
                    <a:pt x="386" y="288"/>
                    <a:pt x="385" y="289"/>
                    <a:pt x="386" y="288"/>
                  </a:cubicBezTo>
                  <a:close/>
                  <a:moveTo>
                    <a:pt x="386" y="288"/>
                  </a:moveTo>
                  <a:cubicBezTo>
                    <a:pt x="386" y="288"/>
                    <a:pt x="386" y="288"/>
                    <a:pt x="386" y="288"/>
                  </a:cubicBezTo>
                  <a:close/>
                  <a:moveTo>
                    <a:pt x="341" y="227"/>
                  </a:moveTo>
                  <a:cubicBezTo>
                    <a:pt x="342" y="226"/>
                    <a:pt x="339" y="227"/>
                    <a:pt x="341" y="227"/>
                  </a:cubicBezTo>
                  <a:close/>
                  <a:moveTo>
                    <a:pt x="333" y="220"/>
                  </a:moveTo>
                  <a:cubicBezTo>
                    <a:pt x="333" y="220"/>
                    <a:pt x="333" y="220"/>
                    <a:pt x="333" y="220"/>
                  </a:cubicBezTo>
                  <a:cubicBezTo>
                    <a:pt x="335" y="220"/>
                    <a:pt x="332" y="219"/>
                    <a:pt x="333" y="220"/>
                  </a:cubicBezTo>
                  <a:close/>
                  <a:moveTo>
                    <a:pt x="353" y="163"/>
                  </a:moveTo>
                  <a:cubicBezTo>
                    <a:pt x="353" y="164"/>
                    <a:pt x="355" y="163"/>
                    <a:pt x="353" y="163"/>
                  </a:cubicBezTo>
                  <a:close/>
                  <a:moveTo>
                    <a:pt x="375" y="114"/>
                  </a:moveTo>
                  <a:cubicBezTo>
                    <a:pt x="375" y="114"/>
                    <a:pt x="375" y="114"/>
                    <a:pt x="375" y="114"/>
                  </a:cubicBezTo>
                  <a:cubicBezTo>
                    <a:pt x="374" y="116"/>
                    <a:pt x="375" y="115"/>
                    <a:pt x="376" y="115"/>
                  </a:cubicBezTo>
                  <a:cubicBezTo>
                    <a:pt x="376" y="114"/>
                    <a:pt x="375" y="114"/>
                    <a:pt x="375" y="114"/>
                  </a:cubicBezTo>
                  <a:close/>
                  <a:moveTo>
                    <a:pt x="356" y="232"/>
                  </a:moveTo>
                  <a:cubicBezTo>
                    <a:pt x="356" y="229"/>
                    <a:pt x="354" y="234"/>
                    <a:pt x="356" y="232"/>
                  </a:cubicBezTo>
                  <a:close/>
                  <a:moveTo>
                    <a:pt x="345" y="271"/>
                  </a:moveTo>
                  <a:cubicBezTo>
                    <a:pt x="343" y="272"/>
                    <a:pt x="347" y="271"/>
                    <a:pt x="345" y="271"/>
                  </a:cubicBezTo>
                  <a:close/>
                  <a:moveTo>
                    <a:pt x="377" y="221"/>
                  </a:moveTo>
                  <a:cubicBezTo>
                    <a:pt x="378" y="218"/>
                    <a:pt x="376" y="223"/>
                    <a:pt x="377" y="221"/>
                  </a:cubicBezTo>
                  <a:close/>
                  <a:moveTo>
                    <a:pt x="347" y="207"/>
                  </a:moveTo>
                  <a:cubicBezTo>
                    <a:pt x="347" y="204"/>
                    <a:pt x="345" y="209"/>
                    <a:pt x="347" y="207"/>
                  </a:cubicBezTo>
                  <a:close/>
                  <a:moveTo>
                    <a:pt x="356" y="214"/>
                  </a:moveTo>
                  <a:cubicBezTo>
                    <a:pt x="356" y="214"/>
                    <a:pt x="355" y="213"/>
                    <a:pt x="356" y="214"/>
                  </a:cubicBezTo>
                  <a:close/>
                  <a:moveTo>
                    <a:pt x="291" y="224"/>
                  </a:moveTo>
                  <a:cubicBezTo>
                    <a:pt x="291" y="225"/>
                    <a:pt x="292" y="223"/>
                    <a:pt x="291" y="223"/>
                  </a:cubicBezTo>
                  <a:cubicBezTo>
                    <a:pt x="291" y="223"/>
                    <a:pt x="291" y="223"/>
                    <a:pt x="291" y="224"/>
                  </a:cubicBezTo>
                  <a:close/>
                  <a:moveTo>
                    <a:pt x="365" y="264"/>
                  </a:moveTo>
                  <a:cubicBezTo>
                    <a:pt x="364" y="265"/>
                    <a:pt x="366" y="264"/>
                    <a:pt x="365" y="264"/>
                  </a:cubicBezTo>
                  <a:close/>
                  <a:moveTo>
                    <a:pt x="365" y="264"/>
                  </a:moveTo>
                  <a:cubicBezTo>
                    <a:pt x="365" y="264"/>
                    <a:pt x="365" y="264"/>
                    <a:pt x="365" y="264"/>
                  </a:cubicBezTo>
                  <a:close/>
                  <a:moveTo>
                    <a:pt x="343" y="260"/>
                  </a:moveTo>
                  <a:cubicBezTo>
                    <a:pt x="343" y="259"/>
                    <a:pt x="343" y="259"/>
                    <a:pt x="343" y="258"/>
                  </a:cubicBezTo>
                  <a:cubicBezTo>
                    <a:pt x="342" y="259"/>
                    <a:pt x="342" y="259"/>
                    <a:pt x="343" y="260"/>
                  </a:cubicBezTo>
                  <a:close/>
                  <a:moveTo>
                    <a:pt x="276" y="218"/>
                  </a:moveTo>
                  <a:cubicBezTo>
                    <a:pt x="274" y="218"/>
                    <a:pt x="276" y="221"/>
                    <a:pt x="276" y="218"/>
                  </a:cubicBezTo>
                  <a:close/>
                  <a:moveTo>
                    <a:pt x="297" y="256"/>
                  </a:moveTo>
                  <a:cubicBezTo>
                    <a:pt x="296" y="256"/>
                    <a:pt x="299" y="258"/>
                    <a:pt x="297" y="256"/>
                  </a:cubicBezTo>
                  <a:close/>
                  <a:moveTo>
                    <a:pt x="364" y="241"/>
                  </a:moveTo>
                  <a:cubicBezTo>
                    <a:pt x="362" y="240"/>
                    <a:pt x="364" y="238"/>
                    <a:pt x="363" y="237"/>
                  </a:cubicBezTo>
                  <a:cubicBezTo>
                    <a:pt x="363" y="237"/>
                    <a:pt x="362" y="237"/>
                    <a:pt x="362" y="238"/>
                  </a:cubicBezTo>
                  <a:cubicBezTo>
                    <a:pt x="361" y="237"/>
                    <a:pt x="362" y="236"/>
                    <a:pt x="361" y="235"/>
                  </a:cubicBezTo>
                  <a:cubicBezTo>
                    <a:pt x="360" y="236"/>
                    <a:pt x="360" y="238"/>
                    <a:pt x="360" y="240"/>
                  </a:cubicBezTo>
                  <a:cubicBezTo>
                    <a:pt x="361" y="241"/>
                    <a:pt x="360" y="244"/>
                    <a:pt x="360" y="244"/>
                  </a:cubicBezTo>
                  <a:cubicBezTo>
                    <a:pt x="360" y="245"/>
                    <a:pt x="362" y="244"/>
                    <a:pt x="362" y="244"/>
                  </a:cubicBezTo>
                  <a:cubicBezTo>
                    <a:pt x="362" y="240"/>
                    <a:pt x="363" y="243"/>
                    <a:pt x="364" y="241"/>
                  </a:cubicBezTo>
                  <a:close/>
                  <a:moveTo>
                    <a:pt x="213" y="9"/>
                  </a:moveTo>
                  <a:cubicBezTo>
                    <a:pt x="213" y="9"/>
                    <a:pt x="213" y="9"/>
                    <a:pt x="213" y="10"/>
                  </a:cubicBezTo>
                  <a:cubicBezTo>
                    <a:pt x="213" y="9"/>
                    <a:pt x="213" y="9"/>
                    <a:pt x="213" y="9"/>
                  </a:cubicBezTo>
                  <a:close/>
                  <a:moveTo>
                    <a:pt x="358" y="229"/>
                  </a:moveTo>
                  <a:cubicBezTo>
                    <a:pt x="358" y="229"/>
                    <a:pt x="358" y="229"/>
                    <a:pt x="358" y="229"/>
                  </a:cubicBezTo>
                  <a:cubicBezTo>
                    <a:pt x="359" y="232"/>
                    <a:pt x="358" y="228"/>
                    <a:pt x="358" y="229"/>
                  </a:cubicBezTo>
                  <a:close/>
                  <a:moveTo>
                    <a:pt x="346" y="243"/>
                  </a:moveTo>
                  <a:cubicBezTo>
                    <a:pt x="346" y="243"/>
                    <a:pt x="346" y="242"/>
                    <a:pt x="346" y="243"/>
                  </a:cubicBezTo>
                  <a:close/>
                  <a:moveTo>
                    <a:pt x="346" y="243"/>
                  </a:moveTo>
                  <a:cubicBezTo>
                    <a:pt x="347" y="242"/>
                    <a:pt x="346" y="242"/>
                    <a:pt x="346" y="243"/>
                  </a:cubicBezTo>
                  <a:close/>
                  <a:moveTo>
                    <a:pt x="272" y="211"/>
                  </a:moveTo>
                  <a:cubicBezTo>
                    <a:pt x="272" y="211"/>
                    <a:pt x="272" y="211"/>
                    <a:pt x="272" y="211"/>
                  </a:cubicBezTo>
                  <a:cubicBezTo>
                    <a:pt x="272" y="211"/>
                    <a:pt x="272" y="211"/>
                    <a:pt x="272" y="211"/>
                  </a:cubicBezTo>
                  <a:close/>
                  <a:moveTo>
                    <a:pt x="272" y="211"/>
                  </a:moveTo>
                  <a:cubicBezTo>
                    <a:pt x="273" y="213"/>
                    <a:pt x="273" y="211"/>
                    <a:pt x="272" y="211"/>
                  </a:cubicBezTo>
                  <a:close/>
                  <a:moveTo>
                    <a:pt x="424" y="274"/>
                  </a:moveTo>
                  <a:cubicBezTo>
                    <a:pt x="424" y="271"/>
                    <a:pt x="422" y="275"/>
                    <a:pt x="424" y="274"/>
                  </a:cubicBezTo>
                  <a:close/>
                  <a:moveTo>
                    <a:pt x="341" y="187"/>
                  </a:moveTo>
                  <a:cubicBezTo>
                    <a:pt x="341" y="187"/>
                    <a:pt x="340" y="188"/>
                    <a:pt x="341" y="187"/>
                  </a:cubicBezTo>
                  <a:close/>
                  <a:moveTo>
                    <a:pt x="421" y="271"/>
                  </a:moveTo>
                  <a:cubicBezTo>
                    <a:pt x="421" y="270"/>
                    <a:pt x="420" y="273"/>
                    <a:pt x="421" y="271"/>
                  </a:cubicBezTo>
                  <a:close/>
                  <a:moveTo>
                    <a:pt x="314" y="246"/>
                  </a:moveTo>
                  <a:cubicBezTo>
                    <a:pt x="313" y="247"/>
                    <a:pt x="314" y="245"/>
                    <a:pt x="314" y="246"/>
                  </a:cubicBezTo>
                  <a:close/>
                  <a:moveTo>
                    <a:pt x="410" y="257"/>
                  </a:moveTo>
                  <a:cubicBezTo>
                    <a:pt x="411" y="259"/>
                    <a:pt x="410" y="256"/>
                    <a:pt x="410" y="257"/>
                  </a:cubicBezTo>
                  <a:close/>
                  <a:moveTo>
                    <a:pt x="417" y="265"/>
                  </a:moveTo>
                  <a:cubicBezTo>
                    <a:pt x="415" y="267"/>
                    <a:pt x="420" y="265"/>
                    <a:pt x="417" y="265"/>
                  </a:cubicBezTo>
                  <a:close/>
                  <a:moveTo>
                    <a:pt x="75" y="56"/>
                  </a:moveTo>
                  <a:cubicBezTo>
                    <a:pt x="75" y="57"/>
                    <a:pt x="77" y="55"/>
                    <a:pt x="75" y="56"/>
                  </a:cubicBezTo>
                  <a:close/>
                  <a:moveTo>
                    <a:pt x="292" y="215"/>
                  </a:moveTo>
                  <a:cubicBezTo>
                    <a:pt x="291" y="213"/>
                    <a:pt x="291" y="215"/>
                    <a:pt x="292" y="215"/>
                  </a:cubicBezTo>
                  <a:close/>
                  <a:moveTo>
                    <a:pt x="291" y="215"/>
                  </a:moveTo>
                  <a:cubicBezTo>
                    <a:pt x="291" y="215"/>
                    <a:pt x="291" y="215"/>
                    <a:pt x="291" y="215"/>
                  </a:cubicBezTo>
                  <a:close/>
                  <a:moveTo>
                    <a:pt x="276" y="222"/>
                  </a:moveTo>
                  <a:cubicBezTo>
                    <a:pt x="276" y="223"/>
                    <a:pt x="277" y="223"/>
                    <a:pt x="276" y="222"/>
                  </a:cubicBezTo>
                  <a:close/>
                  <a:moveTo>
                    <a:pt x="344" y="225"/>
                  </a:moveTo>
                  <a:cubicBezTo>
                    <a:pt x="346" y="226"/>
                    <a:pt x="344" y="223"/>
                    <a:pt x="344" y="225"/>
                  </a:cubicBezTo>
                  <a:close/>
                  <a:moveTo>
                    <a:pt x="286" y="235"/>
                  </a:moveTo>
                  <a:cubicBezTo>
                    <a:pt x="284" y="237"/>
                    <a:pt x="286" y="236"/>
                    <a:pt x="286" y="235"/>
                  </a:cubicBezTo>
                  <a:close/>
                  <a:moveTo>
                    <a:pt x="286" y="236"/>
                  </a:moveTo>
                  <a:cubicBezTo>
                    <a:pt x="286" y="236"/>
                    <a:pt x="286" y="235"/>
                    <a:pt x="286" y="235"/>
                  </a:cubicBezTo>
                  <a:cubicBezTo>
                    <a:pt x="286" y="236"/>
                    <a:pt x="286" y="236"/>
                    <a:pt x="286" y="236"/>
                  </a:cubicBezTo>
                  <a:close/>
                  <a:moveTo>
                    <a:pt x="361" y="264"/>
                  </a:moveTo>
                  <a:cubicBezTo>
                    <a:pt x="359" y="264"/>
                    <a:pt x="362" y="265"/>
                    <a:pt x="361" y="264"/>
                  </a:cubicBezTo>
                  <a:close/>
                  <a:moveTo>
                    <a:pt x="422" y="250"/>
                  </a:moveTo>
                  <a:cubicBezTo>
                    <a:pt x="421" y="251"/>
                    <a:pt x="424" y="250"/>
                    <a:pt x="422" y="250"/>
                  </a:cubicBezTo>
                  <a:close/>
                  <a:moveTo>
                    <a:pt x="334" y="221"/>
                  </a:moveTo>
                  <a:cubicBezTo>
                    <a:pt x="334" y="222"/>
                    <a:pt x="335" y="221"/>
                    <a:pt x="334" y="221"/>
                  </a:cubicBezTo>
                  <a:close/>
                  <a:moveTo>
                    <a:pt x="408" y="257"/>
                  </a:moveTo>
                  <a:cubicBezTo>
                    <a:pt x="409" y="256"/>
                    <a:pt x="407" y="256"/>
                    <a:pt x="408" y="257"/>
                  </a:cubicBezTo>
                  <a:close/>
                  <a:moveTo>
                    <a:pt x="378" y="244"/>
                  </a:moveTo>
                  <a:cubicBezTo>
                    <a:pt x="378" y="246"/>
                    <a:pt x="379" y="244"/>
                    <a:pt x="378" y="244"/>
                  </a:cubicBezTo>
                  <a:close/>
                  <a:moveTo>
                    <a:pt x="173" y="208"/>
                  </a:moveTo>
                  <a:cubicBezTo>
                    <a:pt x="174" y="208"/>
                    <a:pt x="174" y="207"/>
                    <a:pt x="173" y="208"/>
                  </a:cubicBezTo>
                  <a:close/>
                  <a:moveTo>
                    <a:pt x="415" y="245"/>
                  </a:moveTo>
                  <a:cubicBezTo>
                    <a:pt x="414" y="245"/>
                    <a:pt x="415" y="247"/>
                    <a:pt x="415" y="245"/>
                  </a:cubicBezTo>
                  <a:close/>
                  <a:moveTo>
                    <a:pt x="342" y="189"/>
                  </a:moveTo>
                  <a:cubicBezTo>
                    <a:pt x="342" y="189"/>
                    <a:pt x="342" y="189"/>
                    <a:pt x="342" y="189"/>
                  </a:cubicBezTo>
                  <a:cubicBezTo>
                    <a:pt x="343" y="188"/>
                    <a:pt x="342" y="188"/>
                    <a:pt x="342" y="189"/>
                  </a:cubicBezTo>
                  <a:close/>
                  <a:moveTo>
                    <a:pt x="308" y="233"/>
                  </a:moveTo>
                  <a:cubicBezTo>
                    <a:pt x="308" y="233"/>
                    <a:pt x="308" y="233"/>
                    <a:pt x="308" y="233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308" y="231"/>
                    <a:pt x="307" y="233"/>
                    <a:pt x="308" y="233"/>
                  </a:cubicBezTo>
                  <a:close/>
                  <a:moveTo>
                    <a:pt x="306" y="234"/>
                  </a:moveTo>
                  <a:cubicBezTo>
                    <a:pt x="307" y="233"/>
                    <a:pt x="306" y="233"/>
                    <a:pt x="306" y="234"/>
                  </a:cubicBezTo>
                  <a:close/>
                  <a:moveTo>
                    <a:pt x="314" y="234"/>
                  </a:moveTo>
                  <a:cubicBezTo>
                    <a:pt x="313" y="235"/>
                    <a:pt x="314" y="232"/>
                    <a:pt x="314" y="234"/>
                  </a:cubicBezTo>
                  <a:close/>
                  <a:moveTo>
                    <a:pt x="302" y="234"/>
                  </a:moveTo>
                  <a:cubicBezTo>
                    <a:pt x="302" y="234"/>
                    <a:pt x="302" y="233"/>
                    <a:pt x="302" y="234"/>
                  </a:cubicBezTo>
                  <a:close/>
                  <a:moveTo>
                    <a:pt x="362" y="261"/>
                  </a:moveTo>
                  <a:cubicBezTo>
                    <a:pt x="362" y="263"/>
                    <a:pt x="363" y="261"/>
                    <a:pt x="362" y="261"/>
                  </a:cubicBezTo>
                  <a:close/>
                  <a:moveTo>
                    <a:pt x="323" y="258"/>
                  </a:moveTo>
                  <a:cubicBezTo>
                    <a:pt x="323" y="258"/>
                    <a:pt x="323" y="258"/>
                    <a:pt x="323" y="258"/>
                  </a:cubicBezTo>
                  <a:cubicBezTo>
                    <a:pt x="323" y="258"/>
                    <a:pt x="323" y="258"/>
                    <a:pt x="323" y="258"/>
                  </a:cubicBezTo>
                  <a:close/>
                  <a:moveTo>
                    <a:pt x="359" y="263"/>
                  </a:moveTo>
                  <a:cubicBezTo>
                    <a:pt x="359" y="264"/>
                    <a:pt x="360" y="263"/>
                    <a:pt x="359" y="263"/>
                  </a:cubicBezTo>
                  <a:close/>
                  <a:moveTo>
                    <a:pt x="379" y="246"/>
                  </a:moveTo>
                  <a:cubicBezTo>
                    <a:pt x="379" y="246"/>
                    <a:pt x="379" y="246"/>
                    <a:pt x="380" y="246"/>
                  </a:cubicBezTo>
                  <a:cubicBezTo>
                    <a:pt x="379" y="246"/>
                    <a:pt x="379" y="246"/>
                    <a:pt x="379" y="246"/>
                  </a:cubicBezTo>
                  <a:close/>
                  <a:moveTo>
                    <a:pt x="350" y="215"/>
                  </a:moveTo>
                  <a:cubicBezTo>
                    <a:pt x="350" y="215"/>
                    <a:pt x="350" y="215"/>
                    <a:pt x="350" y="215"/>
                  </a:cubicBezTo>
                  <a:cubicBezTo>
                    <a:pt x="352" y="215"/>
                    <a:pt x="352" y="214"/>
                    <a:pt x="351" y="213"/>
                  </a:cubicBezTo>
                  <a:cubicBezTo>
                    <a:pt x="351" y="213"/>
                    <a:pt x="350" y="214"/>
                    <a:pt x="350" y="215"/>
                  </a:cubicBezTo>
                  <a:close/>
                  <a:moveTo>
                    <a:pt x="39" y="91"/>
                  </a:moveTo>
                  <a:cubicBezTo>
                    <a:pt x="39" y="91"/>
                    <a:pt x="39" y="91"/>
                    <a:pt x="40" y="91"/>
                  </a:cubicBezTo>
                  <a:cubicBezTo>
                    <a:pt x="39" y="91"/>
                    <a:pt x="39" y="91"/>
                    <a:pt x="39" y="91"/>
                  </a:cubicBezTo>
                  <a:close/>
                  <a:moveTo>
                    <a:pt x="39" y="91"/>
                  </a:moveTo>
                  <a:cubicBezTo>
                    <a:pt x="39" y="91"/>
                    <a:pt x="39" y="91"/>
                    <a:pt x="39" y="91"/>
                  </a:cubicBezTo>
                  <a:close/>
                  <a:moveTo>
                    <a:pt x="346" y="257"/>
                  </a:moveTo>
                  <a:cubicBezTo>
                    <a:pt x="346" y="256"/>
                    <a:pt x="346" y="256"/>
                    <a:pt x="346" y="257"/>
                  </a:cubicBezTo>
                  <a:close/>
                  <a:moveTo>
                    <a:pt x="5" y="210"/>
                  </a:moveTo>
                  <a:cubicBezTo>
                    <a:pt x="4" y="211"/>
                    <a:pt x="7" y="210"/>
                    <a:pt x="5" y="210"/>
                  </a:cubicBezTo>
                  <a:close/>
                  <a:moveTo>
                    <a:pt x="67" y="231"/>
                  </a:moveTo>
                  <a:cubicBezTo>
                    <a:pt x="65" y="231"/>
                    <a:pt x="67" y="233"/>
                    <a:pt x="67" y="233"/>
                  </a:cubicBezTo>
                  <a:cubicBezTo>
                    <a:pt x="67" y="232"/>
                    <a:pt x="67" y="232"/>
                    <a:pt x="67" y="231"/>
                  </a:cubicBezTo>
                  <a:close/>
                  <a:moveTo>
                    <a:pt x="354" y="158"/>
                  </a:moveTo>
                  <a:cubicBezTo>
                    <a:pt x="354" y="158"/>
                    <a:pt x="354" y="158"/>
                    <a:pt x="354" y="158"/>
                  </a:cubicBezTo>
                  <a:cubicBezTo>
                    <a:pt x="354" y="155"/>
                    <a:pt x="354" y="158"/>
                    <a:pt x="354" y="158"/>
                  </a:cubicBezTo>
                  <a:close/>
                  <a:moveTo>
                    <a:pt x="349" y="202"/>
                  </a:moveTo>
                  <a:cubicBezTo>
                    <a:pt x="349" y="203"/>
                    <a:pt x="349" y="203"/>
                    <a:pt x="350" y="204"/>
                  </a:cubicBezTo>
                  <a:cubicBezTo>
                    <a:pt x="350" y="203"/>
                    <a:pt x="350" y="202"/>
                    <a:pt x="349" y="202"/>
                  </a:cubicBezTo>
                  <a:close/>
                  <a:moveTo>
                    <a:pt x="188" y="184"/>
                  </a:moveTo>
                  <a:cubicBezTo>
                    <a:pt x="188" y="185"/>
                    <a:pt x="188" y="185"/>
                    <a:pt x="188" y="185"/>
                  </a:cubicBezTo>
                  <a:cubicBezTo>
                    <a:pt x="188" y="185"/>
                    <a:pt x="188" y="185"/>
                    <a:pt x="188" y="184"/>
                  </a:cubicBezTo>
                  <a:close/>
                  <a:moveTo>
                    <a:pt x="345" y="206"/>
                  </a:moveTo>
                  <a:cubicBezTo>
                    <a:pt x="344" y="207"/>
                    <a:pt x="344" y="208"/>
                    <a:pt x="345" y="208"/>
                  </a:cubicBezTo>
                  <a:cubicBezTo>
                    <a:pt x="345" y="207"/>
                    <a:pt x="345" y="207"/>
                    <a:pt x="345" y="206"/>
                  </a:cubicBezTo>
                  <a:cubicBezTo>
                    <a:pt x="345" y="206"/>
                    <a:pt x="345" y="206"/>
                    <a:pt x="345" y="206"/>
                  </a:cubicBezTo>
                  <a:close/>
                  <a:moveTo>
                    <a:pt x="330" y="261"/>
                  </a:moveTo>
                  <a:cubicBezTo>
                    <a:pt x="330" y="261"/>
                    <a:pt x="329" y="261"/>
                    <a:pt x="329" y="261"/>
                  </a:cubicBezTo>
                  <a:cubicBezTo>
                    <a:pt x="329" y="261"/>
                    <a:pt x="330" y="261"/>
                    <a:pt x="330" y="261"/>
                  </a:cubicBezTo>
                  <a:close/>
                  <a:moveTo>
                    <a:pt x="421" y="267"/>
                  </a:moveTo>
                  <a:cubicBezTo>
                    <a:pt x="423" y="269"/>
                    <a:pt x="420" y="265"/>
                    <a:pt x="421" y="267"/>
                  </a:cubicBezTo>
                  <a:close/>
                  <a:moveTo>
                    <a:pt x="365" y="242"/>
                  </a:moveTo>
                  <a:cubicBezTo>
                    <a:pt x="365" y="242"/>
                    <a:pt x="365" y="242"/>
                    <a:pt x="365" y="242"/>
                  </a:cubicBezTo>
                  <a:cubicBezTo>
                    <a:pt x="365" y="242"/>
                    <a:pt x="365" y="242"/>
                    <a:pt x="365" y="242"/>
                  </a:cubicBezTo>
                  <a:close/>
                  <a:moveTo>
                    <a:pt x="95" y="78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4" y="78"/>
                    <a:pt x="93" y="80"/>
                    <a:pt x="94" y="81"/>
                  </a:cubicBezTo>
                  <a:cubicBezTo>
                    <a:pt x="95" y="81"/>
                    <a:pt x="96" y="80"/>
                    <a:pt x="96" y="79"/>
                  </a:cubicBezTo>
                  <a:cubicBezTo>
                    <a:pt x="95" y="80"/>
                    <a:pt x="96" y="78"/>
                    <a:pt x="95" y="78"/>
                  </a:cubicBezTo>
                  <a:close/>
                  <a:moveTo>
                    <a:pt x="88" y="81"/>
                  </a:moveTo>
                  <a:cubicBezTo>
                    <a:pt x="86" y="82"/>
                    <a:pt x="86" y="82"/>
                    <a:pt x="86" y="84"/>
                  </a:cubicBezTo>
                  <a:cubicBezTo>
                    <a:pt x="88" y="83"/>
                    <a:pt x="88" y="82"/>
                    <a:pt x="88" y="81"/>
                  </a:cubicBezTo>
                  <a:close/>
                  <a:moveTo>
                    <a:pt x="90" y="75"/>
                  </a:moveTo>
                  <a:cubicBezTo>
                    <a:pt x="90" y="75"/>
                    <a:pt x="89" y="74"/>
                    <a:pt x="88" y="75"/>
                  </a:cubicBezTo>
                  <a:cubicBezTo>
                    <a:pt x="89" y="75"/>
                    <a:pt x="89" y="76"/>
                    <a:pt x="90" y="75"/>
                  </a:cubicBezTo>
                  <a:close/>
                  <a:moveTo>
                    <a:pt x="80" y="89"/>
                  </a:moveTo>
                  <a:cubicBezTo>
                    <a:pt x="78" y="89"/>
                    <a:pt x="81" y="89"/>
                    <a:pt x="80" y="89"/>
                  </a:cubicBezTo>
                  <a:close/>
                  <a:moveTo>
                    <a:pt x="144" y="198"/>
                  </a:moveTo>
                  <a:cubicBezTo>
                    <a:pt x="143" y="196"/>
                    <a:pt x="142" y="199"/>
                    <a:pt x="144" y="198"/>
                  </a:cubicBezTo>
                  <a:close/>
                  <a:moveTo>
                    <a:pt x="147" y="195"/>
                  </a:moveTo>
                  <a:cubicBezTo>
                    <a:pt x="147" y="194"/>
                    <a:pt x="148" y="196"/>
                    <a:pt x="147" y="195"/>
                  </a:cubicBezTo>
                  <a:close/>
                  <a:moveTo>
                    <a:pt x="66" y="131"/>
                  </a:moveTo>
                  <a:cubicBezTo>
                    <a:pt x="66" y="132"/>
                    <a:pt x="66" y="132"/>
                    <a:pt x="66" y="131"/>
                  </a:cubicBezTo>
                  <a:cubicBezTo>
                    <a:pt x="65" y="133"/>
                    <a:pt x="69" y="132"/>
                    <a:pt x="69" y="130"/>
                  </a:cubicBezTo>
                  <a:cubicBezTo>
                    <a:pt x="69" y="129"/>
                    <a:pt x="69" y="122"/>
                    <a:pt x="68" y="122"/>
                  </a:cubicBezTo>
                  <a:cubicBezTo>
                    <a:pt x="65" y="124"/>
                    <a:pt x="67" y="129"/>
                    <a:pt x="66" y="131"/>
                  </a:cubicBezTo>
                  <a:close/>
                  <a:moveTo>
                    <a:pt x="101" y="143"/>
                  </a:moveTo>
                  <a:cubicBezTo>
                    <a:pt x="102" y="143"/>
                    <a:pt x="102" y="143"/>
                    <a:pt x="103" y="143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5" y="144"/>
                    <a:pt x="106" y="144"/>
                    <a:pt x="108" y="143"/>
                  </a:cubicBezTo>
                  <a:cubicBezTo>
                    <a:pt x="107" y="143"/>
                    <a:pt x="101" y="141"/>
                    <a:pt x="101" y="143"/>
                  </a:cubicBezTo>
                  <a:close/>
                  <a:moveTo>
                    <a:pt x="103" y="143"/>
                  </a:moveTo>
                  <a:cubicBezTo>
                    <a:pt x="103" y="143"/>
                    <a:pt x="103" y="143"/>
                    <a:pt x="103" y="143"/>
                  </a:cubicBezTo>
                  <a:cubicBezTo>
                    <a:pt x="103" y="143"/>
                    <a:pt x="104" y="144"/>
                    <a:pt x="103" y="143"/>
                  </a:cubicBezTo>
                  <a:close/>
                  <a:moveTo>
                    <a:pt x="124" y="145"/>
                  </a:moveTo>
                  <a:cubicBezTo>
                    <a:pt x="125" y="144"/>
                    <a:pt x="126" y="144"/>
                    <a:pt x="126" y="142"/>
                  </a:cubicBezTo>
                  <a:cubicBezTo>
                    <a:pt x="124" y="142"/>
                    <a:pt x="123" y="143"/>
                    <a:pt x="122" y="144"/>
                  </a:cubicBezTo>
                  <a:cubicBezTo>
                    <a:pt x="122" y="144"/>
                    <a:pt x="123" y="144"/>
                    <a:pt x="124" y="145"/>
                  </a:cubicBezTo>
                  <a:close/>
                  <a:moveTo>
                    <a:pt x="124" y="145"/>
                  </a:moveTo>
                  <a:cubicBezTo>
                    <a:pt x="123" y="145"/>
                    <a:pt x="125" y="144"/>
                    <a:pt x="124" y="145"/>
                  </a:cubicBezTo>
                  <a:close/>
                  <a:moveTo>
                    <a:pt x="54" y="131"/>
                  </a:moveTo>
                  <a:cubicBezTo>
                    <a:pt x="54" y="132"/>
                    <a:pt x="54" y="131"/>
                    <a:pt x="54" y="131"/>
                  </a:cubicBezTo>
                  <a:close/>
                  <a:moveTo>
                    <a:pt x="52" y="131"/>
                  </a:moveTo>
                  <a:cubicBezTo>
                    <a:pt x="53" y="132"/>
                    <a:pt x="54" y="132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5" y="130"/>
                    <a:pt x="54" y="130"/>
                    <a:pt x="52" y="131"/>
                  </a:cubicBezTo>
                  <a:close/>
                  <a:moveTo>
                    <a:pt x="105" y="138"/>
                  </a:moveTo>
                  <a:cubicBezTo>
                    <a:pt x="105" y="138"/>
                    <a:pt x="105" y="138"/>
                    <a:pt x="105" y="138"/>
                  </a:cubicBezTo>
                  <a:cubicBezTo>
                    <a:pt x="104" y="138"/>
                    <a:pt x="107" y="138"/>
                    <a:pt x="105" y="138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lose/>
                  <a:moveTo>
                    <a:pt x="105" y="128"/>
                  </a:moveTo>
                  <a:cubicBezTo>
                    <a:pt x="104" y="129"/>
                    <a:pt x="106" y="129"/>
                    <a:pt x="105" y="128"/>
                  </a:cubicBezTo>
                  <a:close/>
                  <a:moveTo>
                    <a:pt x="104" y="130"/>
                  </a:moveTo>
                  <a:cubicBezTo>
                    <a:pt x="103" y="130"/>
                    <a:pt x="106" y="130"/>
                    <a:pt x="104" y="130"/>
                  </a:cubicBezTo>
                  <a:close/>
                  <a:moveTo>
                    <a:pt x="107" y="136"/>
                  </a:moveTo>
                  <a:cubicBezTo>
                    <a:pt x="107" y="136"/>
                    <a:pt x="106" y="137"/>
                    <a:pt x="107" y="136"/>
                  </a:cubicBezTo>
                  <a:close/>
                  <a:moveTo>
                    <a:pt x="110" y="142"/>
                  </a:moveTo>
                  <a:cubicBezTo>
                    <a:pt x="109" y="140"/>
                    <a:pt x="110" y="143"/>
                    <a:pt x="110" y="142"/>
                  </a:cubicBezTo>
                  <a:close/>
                  <a:moveTo>
                    <a:pt x="50" y="132"/>
                  </a:moveTo>
                  <a:cubicBezTo>
                    <a:pt x="50" y="132"/>
                    <a:pt x="50" y="132"/>
                    <a:pt x="50" y="132"/>
                  </a:cubicBezTo>
                  <a:cubicBezTo>
                    <a:pt x="50" y="132"/>
                    <a:pt x="50" y="133"/>
                    <a:pt x="50" y="132"/>
                  </a:cubicBezTo>
                  <a:close/>
                  <a:moveTo>
                    <a:pt x="103" y="133"/>
                  </a:moveTo>
                  <a:cubicBezTo>
                    <a:pt x="103" y="134"/>
                    <a:pt x="103" y="132"/>
                    <a:pt x="103" y="133"/>
                  </a:cubicBezTo>
                  <a:close/>
                  <a:moveTo>
                    <a:pt x="103" y="137"/>
                  </a:moveTo>
                  <a:cubicBezTo>
                    <a:pt x="103" y="138"/>
                    <a:pt x="103" y="136"/>
                    <a:pt x="103" y="137"/>
                  </a:cubicBezTo>
                  <a:close/>
                  <a:moveTo>
                    <a:pt x="80" y="141"/>
                  </a:move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79" y="140"/>
                    <a:pt x="80" y="141"/>
                  </a:cubicBezTo>
                  <a:close/>
                  <a:moveTo>
                    <a:pt x="103" y="139"/>
                  </a:moveTo>
                  <a:cubicBezTo>
                    <a:pt x="103" y="139"/>
                    <a:pt x="103" y="139"/>
                    <a:pt x="103" y="139"/>
                  </a:cubicBezTo>
                  <a:cubicBezTo>
                    <a:pt x="103" y="139"/>
                    <a:pt x="103" y="139"/>
                    <a:pt x="103" y="139"/>
                  </a:cubicBezTo>
                  <a:close/>
                  <a:moveTo>
                    <a:pt x="126" y="142"/>
                  </a:moveTo>
                  <a:cubicBezTo>
                    <a:pt x="126" y="142"/>
                    <a:pt x="126" y="142"/>
                    <a:pt x="126" y="142"/>
                  </a:cubicBezTo>
                  <a:close/>
                  <a:moveTo>
                    <a:pt x="331" y="92"/>
                  </a:moveTo>
                  <a:cubicBezTo>
                    <a:pt x="331" y="92"/>
                    <a:pt x="331" y="92"/>
                    <a:pt x="331" y="92"/>
                  </a:cubicBezTo>
                  <a:cubicBezTo>
                    <a:pt x="330" y="93"/>
                    <a:pt x="331" y="91"/>
                    <a:pt x="331" y="92"/>
                  </a:cubicBezTo>
                  <a:close/>
                  <a:moveTo>
                    <a:pt x="334" y="93"/>
                  </a:moveTo>
                  <a:cubicBezTo>
                    <a:pt x="334" y="92"/>
                    <a:pt x="334" y="92"/>
                    <a:pt x="332" y="92"/>
                  </a:cubicBezTo>
                  <a:cubicBezTo>
                    <a:pt x="332" y="93"/>
                    <a:pt x="332" y="93"/>
                    <a:pt x="334" y="93"/>
                  </a:cubicBezTo>
                  <a:close/>
                  <a:moveTo>
                    <a:pt x="347" y="123"/>
                  </a:moveTo>
                  <a:cubicBezTo>
                    <a:pt x="347" y="123"/>
                    <a:pt x="347" y="123"/>
                    <a:pt x="347" y="123"/>
                  </a:cubicBezTo>
                  <a:close/>
                  <a:moveTo>
                    <a:pt x="376" y="107"/>
                  </a:moveTo>
                  <a:cubicBezTo>
                    <a:pt x="374" y="109"/>
                    <a:pt x="378" y="107"/>
                    <a:pt x="376" y="107"/>
                  </a:cubicBezTo>
                  <a:close/>
                  <a:moveTo>
                    <a:pt x="376" y="104"/>
                  </a:moveTo>
                  <a:cubicBezTo>
                    <a:pt x="376" y="104"/>
                    <a:pt x="374" y="108"/>
                    <a:pt x="377" y="105"/>
                  </a:cubicBezTo>
                  <a:cubicBezTo>
                    <a:pt x="376" y="105"/>
                    <a:pt x="378" y="103"/>
                    <a:pt x="376" y="104"/>
                  </a:cubicBezTo>
                  <a:close/>
                  <a:moveTo>
                    <a:pt x="190" y="32"/>
                  </a:moveTo>
                  <a:cubicBezTo>
                    <a:pt x="190" y="32"/>
                    <a:pt x="190" y="32"/>
                    <a:pt x="190" y="32"/>
                  </a:cubicBezTo>
                  <a:close/>
                  <a:moveTo>
                    <a:pt x="372" y="80"/>
                  </a:moveTo>
                  <a:cubicBezTo>
                    <a:pt x="374" y="79"/>
                    <a:pt x="373" y="79"/>
                    <a:pt x="373" y="78"/>
                  </a:cubicBezTo>
                  <a:cubicBezTo>
                    <a:pt x="372" y="78"/>
                    <a:pt x="371" y="78"/>
                    <a:pt x="372" y="80"/>
                  </a:cubicBezTo>
                  <a:close/>
                  <a:moveTo>
                    <a:pt x="373" y="116"/>
                  </a:moveTo>
                  <a:cubicBezTo>
                    <a:pt x="372" y="117"/>
                    <a:pt x="373" y="119"/>
                    <a:pt x="373" y="118"/>
                  </a:cubicBezTo>
                  <a:cubicBezTo>
                    <a:pt x="374" y="117"/>
                    <a:pt x="374" y="116"/>
                    <a:pt x="373" y="116"/>
                  </a:cubicBezTo>
                  <a:close/>
                  <a:moveTo>
                    <a:pt x="373" y="118"/>
                  </a:moveTo>
                  <a:cubicBezTo>
                    <a:pt x="373" y="118"/>
                    <a:pt x="373" y="118"/>
                    <a:pt x="373" y="118"/>
                  </a:cubicBezTo>
                  <a:close/>
                  <a:moveTo>
                    <a:pt x="141" y="52"/>
                  </a:moveTo>
                  <a:cubicBezTo>
                    <a:pt x="132" y="48"/>
                    <a:pt x="143" y="56"/>
                    <a:pt x="141" y="52"/>
                  </a:cubicBezTo>
                  <a:close/>
                  <a:moveTo>
                    <a:pt x="162" y="24"/>
                  </a:moveTo>
                  <a:cubicBezTo>
                    <a:pt x="161" y="25"/>
                    <a:pt x="156" y="27"/>
                    <a:pt x="155" y="28"/>
                  </a:cubicBezTo>
                  <a:cubicBezTo>
                    <a:pt x="154" y="29"/>
                    <a:pt x="151" y="29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48" y="32"/>
                    <a:pt x="145" y="34"/>
                    <a:pt x="143" y="35"/>
                  </a:cubicBezTo>
                  <a:cubicBezTo>
                    <a:pt x="144" y="35"/>
                    <a:pt x="142" y="41"/>
                    <a:pt x="141" y="41"/>
                  </a:cubicBezTo>
                  <a:cubicBezTo>
                    <a:pt x="140" y="42"/>
                    <a:pt x="140" y="44"/>
                    <a:pt x="140" y="45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41" y="45"/>
                    <a:pt x="141" y="46"/>
                    <a:pt x="142" y="47"/>
                  </a:cubicBezTo>
                  <a:cubicBezTo>
                    <a:pt x="146" y="49"/>
                    <a:pt x="151" y="49"/>
                    <a:pt x="152" y="47"/>
                  </a:cubicBezTo>
                  <a:cubicBezTo>
                    <a:pt x="152" y="46"/>
                    <a:pt x="146" y="45"/>
                    <a:pt x="147" y="42"/>
                  </a:cubicBezTo>
                  <a:cubicBezTo>
                    <a:pt x="148" y="39"/>
                    <a:pt x="150" y="37"/>
                    <a:pt x="152" y="34"/>
                  </a:cubicBezTo>
                  <a:cubicBezTo>
                    <a:pt x="154" y="31"/>
                    <a:pt x="159" y="29"/>
                    <a:pt x="162" y="27"/>
                  </a:cubicBezTo>
                  <a:cubicBezTo>
                    <a:pt x="163" y="26"/>
                    <a:pt x="163" y="25"/>
                    <a:pt x="163" y="25"/>
                  </a:cubicBezTo>
                  <a:cubicBezTo>
                    <a:pt x="163" y="24"/>
                    <a:pt x="163" y="24"/>
                    <a:pt x="162" y="24"/>
                  </a:cubicBezTo>
                  <a:close/>
                  <a:moveTo>
                    <a:pt x="150" y="30"/>
                  </a:move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lose/>
                  <a:moveTo>
                    <a:pt x="370" y="123"/>
                  </a:moveTo>
                  <a:cubicBezTo>
                    <a:pt x="370" y="123"/>
                    <a:pt x="370" y="123"/>
                    <a:pt x="370" y="123"/>
                  </a:cubicBezTo>
                  <a:cubicBezTo>
                    <a:pt x="369" y="122"/>
                    <a:pt x="371" y="123"/>
                    <a:pt x="370" y="123"/>
                  </a:cubicBezTo>
                  <a:close/>
                  <a:moveTo>
                    <a:pt x="371" y="118"/>
                  </a:moveTo>
                  <a:cubicBezTo>
                    <a:pt x="371" y="119"/>
                    <a:pt x="367" y="119"/>
                    <a:pt x="369" y="121"/>
                  </a:cubicBezTo>
                  <a:cubicBezTo>
                    <a:pt x="370" y="120"/>
                    <a:pt x="371" y="119"/>
                    <a:pt x="371" y="119"/>
                  </a:cubicBezTo>
                  <a:cubicBezTo>
                    <a:pt x="371" y="119"/>
                    <a:pt x="371" y="118"/>
                    <a:pt x="371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0" name="Rectangle 82"/>
            <p:cNvSpPr>
              <a:spLocks noChangeArrowheads="1"/>
            </p:cNvSpPr>
            <p:nvPr/>
          </p:nvSpPr>
          <p:spPr bwMode="auto">
            <a:xfrm>
              <a:off x="2924175" y="48260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1" name="Rectangle 83"/>
            <p:cNvSpPr>
              <a:spLocks noChangeArrowheads="1"/>
            </p:cNvSpPr>
            <p:nvPr/>
          </p:nvSpPr>
          <p:spPr bwMode="auto">
            <a:xfrm>
              <a:off x="2951163" y="484505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2" name="Freeform 84"/>
            <p:cNvSpPr/>
            <p:nvPr/>
          </p:nvSpPr>
          <p:spPr bwMode="auto">
            <a:xfrm>
              <a:off x="3030538" y="4737100"/>
              <a:ext cx="15875" cy="9525"/>
            </a:xfrm>
            <a:custGeom>
              <a:avLst/>
              <a:gdLst>
                <a:gd name="T0" fmla="*/ 19 w 20"/>
                <a:gd name="T1" fmla="*/ 3 h 11"/>
                <a:gd name="T2" fmla="*/ 9 w 20"/>
                <a:gd name="T3" fmla="*/ 2 h 11"/>
                <a:gd name="T4" fmla="*/ 0 w 20"/>
                <a:gd name="T5" fmla="*/ 5 h 11"/>
                <a:gd name="T6" fmla="*/ 3 w 20"/>
                <a:gd name="T7" fmla="*/ 5 h 11"/>
                <a:gd name="T8" fmla="*/ 1 w 20"/>
                <a:gd name="T9" fmla="*/ 7 h 11"/>
                <a:gd name="T10" fmla="*/ 4 w 20"/>
                <a:gd name="T11" fmla="*/ 8 h 11"/>
                <a:gd name="T12" fmla="*/ 4 w 20"/>
                <a:gd name="T13" fmla="*/ 10 h 11"/>
                <a:gd name="T14" fmla="*/ 8 w 20"/>
                <a:gd name="T15" fmla="*/ 10 h 11"/>
                <a:gd name="T16" fmla="*/ 19 w 20"/>
                <a:gd name="T17" fmla="*/ 7 h 11"/>
                <a:gd name="T18" fmla="*/ 20 w 20"/>
                <a:gd name="T19" fmla="*/ 5 h 11"/>
                <a:gd name="T20" fmla="*/ 19 w 20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1">
                  <a:moveTo>
                    <a:pt x="19" y="3"/>
                  </a:moveTo>
                  <a:cubicBezTo>
                    <a:pt x="14" y="1"/>
                    <a:pt x="15" y="0"/>
                    <a:pt x="9" y="2"/>
                  </a:cubicBezTo>
                  <a:cubicBezTo>
                    <a:pt x="6" y="4"/>
                    <a:pt x="1" y="0"/>
                    <a:pt x="0" y="5"/>
                  </a:cubicBezTo>
                  <a:cubicBezTo>
                    <a:pt x="0" y="5"/>
                    <a:pt x="3" y="5"/>
                    <a:pt x="3" y="5"/>
                  </a:cubicBezTo>
                  <a:cubicBezTo>
                    <a:pt x="4" y="6"/>
                    <a:pt x="1" y="7"/>
                    <a:pt x="1" y="7"/>
                  </a:cubicBezTo>
                  <a:cubicBezTo>
                    <a:pt x="4" y="8"/>
                    <a:pt x="1" y="6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9" y="11"/>
                    <a:pt x="17" y="9"/>
                    <a:pt x="19" y="7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0" y="4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3" name="Freeform 85"/>
            <p:cNvSpPr/>
            <p:nvPr/>
          </p:nvSpPr>
          <p:spPr bwMode="auto">
            <a:xfrm>
              <a:off x="2928938" y="4819650"/>
              <a:ext cx="19050" cy="9525"/>
            </a:xfrm>
            <a:custGeom>
              <a:avLst/>
              <a:gdLst>
                <a:gd name="T0" fmla="*/ 25 w 25"/>
                <a:gd name="T1" fmla="*/ 12 h 13"/>
                <a:gd name="T2" fmla="*/ 14 w 25"/>
                <a:gd name="T3" fmla="*/ 6 h 13"/>
                <a:gd name="T4" fmla="*/ 0 w 25"/>
                <a:gd name="T5" fmla="*/ 7 h 13"/>
                <a:gd name="T6" fmla="*/ 1 w 25"/>
                <a:gd name="T7" fmla="*/ 8 h 13"/>
                <a:gd name="T8" fmla="*/ 8 w 25"/>
                <a:gd name="T9" fmla="*/ 5 h 13"/>
                <a:gd name="T10" fmla="*/ 14 w 25"/>
                <a:gd name="T11" fmla="*/ 9 h 13"/>
                <a:gd name="T12" fmla="*/ 18 w 25"/>
                <a:gd name="T13" fmla="*/ 12 h 13"/>
                <a:gd name="T14" fmla="*/ 16 w 25"/>
                <a:gd name="T15" fmla="*/ 13 h 13"/>
                <a:gd name="T16" fmla="*/ 17 w 25"/>
                <a:gd name="T17" fmla="*/ 13 h 13"/>
                <a:gd name="T18" fmla="*/ 21 w 25"/>
                <a:gd name="T19" fmla="*/ 13 h 13"/>
                <a:gd name="T20" fmla="*/ 25 w 25"/>
                <a:gd name="T2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3">
                  <a:moveTo>
                    <a:pt x="25" y="12"/>
                  </a:moveTo>
                  <a:cubicBezTo>
                    <a:pt x="24" y="10"/>
                    <a:pt x="16" y="6"/>
                    <a:pt x="14" y="6"/>
                  </a:cubicBezTo>
                  <a:cubicBezTo>
                    <a:pt x="11" y="0"/>
                    <a:pt x="3" y="6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3" y="7"/>
                    <a:pt x="6" y="6"/>
                    <a:pt x="8" y="5"/>
                  </a:cubicBezTo>
                  <a:cubicBezTo>
                    <a:pt x="6" y="7"/>
                    <a:pt x="12" y="8"/>
                    <a:pt x="14" y="9"/>
                  </a:cubicBezTo>
                  <a:cubicBezTo>
                    <a:pt x="15" y="9"/>
                    <a:pt x="18" y="12"/>
                    <a:pt x="18" y="12"/>
                  </a:cubicBezTo>
                  <a:cubicBezTo>
                    <a:pt x="18" y="12"/>
                    <a:pt x="17" y="12"/>
                    <a:pt x="16" y="13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8" y="13"/>
                    <a:pt x="20" y="13"/>
                    <a:pt x="21" y="13"/>
                  </a:cubicBezTo>
                  <a:cubicBezTo>
                    <a:pt x="23" y="13"/>
                    <a:pt x="24" y="13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4" name="Freeform 86"/>
            <p:cNvSpPr/>
            <p:nvPr/>
          </p:nvSpPr>
          <p:spPr bwMode="auto">
            <a:xfrm>
              <a:off x="2944813" y="4829175"/>
              <a:ext cx="0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5" name="Freeform 87"/>
            <p:cNvSpPr/>
            <p:nvPr/>
          </p:nvSpPr>
          <p:spPr bwMode="auto">
            <a:xfrm>
              <a:off x="2946400" y="4829175"/>
              <a:ext cx="11113" cy="4763"/>
            </a:xfrm>
            <a:custGeom>
              <a:avLst/>
              <a:gdLst>
                <a:gd name="T0" fmla="*/ 15 w 15"/>
                <a:gd name="T1" fmla="*/ 3 h 6"/>
                <a:gd name="T2" fmla="*/ 3 w 15"/>
                <a:gd name="T3" fmla="*/ 0 h 6"/>
                <a:gd name="T4" fmla="*/ 4 w 15"/>
                <a:gd name="T5" fmla="*/ 3 h 6"/>
                <a:gd name="T6" fmla="*/ 0 w 15"/>
                <a:gd name="T7" fmla="*/ 4 h 6"/>
                <a:gd name="T8" fmla="*/ 7 w 15"/>
                <a:gd name="T9" fmla="*/ 6 h 6"/>
                <a:gd name="T10" fmla="*/ 15 w 15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">
                  <a:moveTo>
                    <a:pt x="15" y="3"/>
                  </a:moveTo>
                  <a:cubicBezTo>
                    <a:pt x="11" y="0"/>
                    <a:pt x="7" y="1"/>
                    <a:pt x="3" y="0"/>
                  </a:cubicBezTo>
                  <a:cubicBezTo>
                    <a:pt x="3" y="0"/>
                    <a:pt x="5" y="3"/>
                    <a:pt x="4" y="3"/>
                  </a:cubicBezTo>
                  <a:cubicBezTo>
                    <a:pt x="3" y="5"/>
                    <a:pt x="1" y="2"/>
                    <a:pt x="0" y="4"/>
                  </a:cubicBezTo>
                  <a:cubicBezTo>
                    <a:pt x="1" y="6"/>
                    <a:pt x="5" y="5"/>
                    <a:pt x="7" y="6"/>
                  </a:cubicBezTo>
                  <a:cubicBezTo>
                    <a:pt x="9" y="5"/>
                    <a:pt x="15" y="4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6" name="Freeform 88"/>
            <p:cNvSpPr/>
            <p:nvPr/>
          </p:nvSpPr>
          <p:spPr bwMode="auto">
            <a:xfrm>
              <a:off x="2938463" y="4830763"/>
              <a:ext cx="4763" cy="3175"/>
            </a:xfrm>
            <a:custGeom>
              <a:avLst/>
              <a:gdLst>
                <a:gd name="T0" fmla="*/ 0 w 6"/>
                <a:gd name="T1" fmla="*/ 1 h 3"/>
                <a:gd name="T2" fmla="*/ 5 w 6"/>
                <a:gd name="T3" fmla="*/ 3 h 3"/>
                <a:gd name="T4" fmla="*/ 4 w 6"/>
                <a:gd name="T5" fmla="*/ 1 h 3"/>
                <a:gd name="T6" fmla="*/ 0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1"/>
                  </a:moveTo>
                  <a:cubicBezTo>
                    <a:pt x="1" y="3"/>
                    <a:pt x="4" y="3"/>
                    <a:pt x="5" y="3"/>
                  </a:cubicBezTo>
                  <a:cubicBezTo>
                    <a:pt x="6" y="2"/>
                    <a:pt x="4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7" name="Freeform 89"/>
            <p:cNvSpPr/>
            <p:nvPr/>
          </p:nvSpPr>
          <p:spPr bwMode="auto">
            <a:xfrm>
              <a:off x="2959100" y="4830763"/>
              <a:ext cx="3175" cy="3175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1 h 3"/>
                <a:gd name="T4" fmla="*/ 2 w 4"/>
                <a:gd name="T5" fmla="*/ 2 h 3"/>
                <a:gd name="T6" fmla="*/ 4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0"/>
                    <a:pt x="3" y="0"/>
                    <a:pt x="0" y="1"/>
                  </a:cubicBezTo>
                  <a:cubicBezTo>
                    <a:pt x="0" y="2"/>
                    <a:pt x="0" y="3"/>
                    <a:pt x="2" y="2"/>
                  </a:cubicBezTo>
                  <a:cubicBezTo>
                    <a:pt x="2" y="2"/>
                    <a:pt x="4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8" name="Freeform 90"/>
            <p:cNvSpPr/>
            <p:nvPr/>
          </p:nvSpPr>
          <p:spPr bwMode="auto">
            <a:xfrm>
              <a:off x="2959100" y="4832350"/>
              <a:ext cx="1588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9" name="Freeform 91"/>
            <p:cNvSpPr/>
            <p:nvPr/>
          </p:nvSpPr>
          <p:spPr bwMode="auto">
            <a:xfrm>
              <a:off x="2946400" y="4708525"/>
              <a:ext cx="1588" cy="4763"/>
            </a:xfrm>
            <a:custGeom>
              <a:avLst/>
              <a:gdLst>
                <a:gd name="T0" fmla="*/ 0 w 2"/>
                <a:gd name="T1" fmla="*/ 3 h 5"/>
                <a:gd name="T2" fmla="*/ 0 w 2"/>
                <a:gd name="T3" fmla="*/ 3 h 5"/>
                <a:gd name="T4" fmla="*/ 0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5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0" name="Freeform 92"/>
            <p:cNvSpPr/>
            <p:nvPr/>
          </p:nvSpPr>
          <p:spPr bwMode="auto">
            <a:xfrm>
              <a:off x="2936875" y="4706938"/>
              <a:ext cx="7938" cy="4763"/>
            </a:xfrm>
            <a:custGeom>
              <a:avLst/>
              <a:gdLst>
                <a:gd name="T0" fmla="*/ 4 w 9"/>
                <a:gd name="T1" fmla="*/ 4 h 7"/>
                <a:gd name="T2" fmla="*/ 1 w 9"/>
                <a:gd name="T3" fmla="*/ 4 h 7"/>
                <a:gd name="T4" fmla="*/ 2 w 9"/>
                <a:gd name="T5" fmla="*/ 6 h 7"/>
                <a:gd name="T6" fmla="*/ 3 w 9"/>
                <a:gd name="T7" fmla="*/ 6 h 7"/>
                <a:gd name="T8" fmla="*/ 9 w 9"/>
                <a:gd name="T9" fmla="*/ 3 h 7"/>
                <a:gd name="T10" fmla="*/ 4 w 9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4" y="4"/>
                  </a:moveTo>
                  <a:cubicBezTo>
                    <a:pt x="2" y="4"/>
                    <a:pt x="2" y="4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7"/>
                    <a:pt x="8" y="5"/>
                    <a:pt x="9" y="3"/>
                  </a:cubicBezTo>
                  <a:cubicBezTo>
                    <a:pt x="8" y="0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1" name="Freeform 93"/>
            <p:cNvSpPr/>
            <p:nvPr/>
          </p:nvSpPr>
          <p:spPr bwMode="auto">
            <a:xfrm>
              <a:off x="2944813" y="4821238"/>
              <a:ext cx="3175" cy="1588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0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2"/>
                    <a:pt x="2" y="1"/>
                    <a:pt x="1" y="0"/>
                  </a:cubicBezTo>
                  <a:cubicBezTo>
                    <a:pt x="0" y="0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2" name="Freeform 94"/>
            <p:cNvSpPr/>
            <p:nvPr/>
          </p:nvSpPr>
          <p:spPr bwMode="auto">
            <a:xfrm>
              <a:off x="2941638" y="481647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3" name="Freeform 95"/>
            <p:cNvSpPr/>
            <p:nvPr/>
          </p:nvSpPr>
          <p:spPr bwMode="auto">
            <a:xfrm>
              <a:off x="2940050" y="4814888"/>
              <a:ext cx="4763" cy="4763"/>
            </a:xfrm>
            <a:custGeom>
              <a:avLst/>
              <a:gdLst>
                <a:gd name="T0" fmla="*/ 4 w 5"/>
                <a:gd name="T1" fmla="*/ 4 h 5"/>
                <a:gd name="T2" fmla="*/ 2 w 5"/>
                <a:gd name="T3" fmla="*/ 2 h 5"/>
                <a:gd name="T4" fmla="*/ 2 w 5"/>
                <a:gd name="T5" fmla="*/ 2 h 5"/>
                <a:gd name="T6" fmla="*/ 0 w 5"/>
                <a:gd name="T7" fmla="*/ 2 h 5"/>
                <a:gd name="T8" fmla="*/ 3 w 5"/>
                <a:gd name="T9" fmla="*/ 2 h 5"/>
                <a:gd name="T10" fmla="*/ 4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5"/>
                    <a:pt x="4" y="0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1" y="3"/>
                    <a:pt x="3" y="2"/>
                    <a:pt x="3" y="2"/>
                  </a:cubicBezTo>
                  <a:cubicBezTo>
                    <a:pt x="3" y="1"/>
                    <a:pt x="4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4" name="Freeform 96"/>
            <p:cNvSpPr/>
            <p:nvPr/>
          </p:nvSpPr>
          <p:spPr bwMode="auto">
            <a:xfrm>
              <a:off x="2930525" y="4824413"/>
              <a:ext cx="1588" cy="158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5" name="Freeform 97"/>
            <p:cNvSpPr/>
            <p:nvPr/>
          </p:nvSpPr>
          <p:spPr bwMode="auto">
            <a:xfrm>
              <a:off x="2947988" y="4826000"/>
              <a:ext cx="1588" cy="158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6" name="Freeform 98"/>
            <p:cNvSpPr/>
            <p:nvPr/>
          </p:nvSpPr>
          <p:spPr bwMode="auto">
            <a:xfrm>
              <a:off x="2986088" y="4987925"/>
              <a:ext cx="1588" cy="1588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2"/>
                    <a:pt x="0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7" name="Freeform 99"/>
            <p:cNvSpPr/>
            <p:nvPr/>
          </p:nvSpPr>
          <p:spPr bwMode="auto">
            <a:xfrm>
              <a:off x="2970213" y="4835525"/>
              <a:ext cx="1588" cy="3175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3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8" name="Freeform 100"/>
            <p:cNvSpPr/>
            <p:nvPr/>
          </p:nvSpPr>
          <p:spPr bwMode="auto">
            <a:xfrm>
              <a:off x="2970213" y="4837113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9" name="Freeform 101"/>
            <p:cNvSpPr/>
            <p:nvPr/>
          </p:nvSpPr>
          <p:spPr bwMode="auto">
            <a:xfrm>
              <a:off x="2976563" y="4779963"/>
              <a:ext cx="1588" cy="1588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0" name="Freeform 102"/>
            <p:cNvSpPr/>
            <p:nvPr/>
          </p:nvSpPr>
          <p:spPr bwMode="auto">
            <a:xfrm>
              <a:off x="2947988" y="4822825"/>
              <a:ext cx="1588" cy="1588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2 h 2"/>
                <a:gd name="T4" fmla="*/ 1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1" name="Freeform 103"/>
            <p:cNvSpPr/>
            <p:nvPr/>
          </p:nvSpPr>
          <p:spPr bwMode="auto">
            <a:xfrm>
              <a:off x="2981325" y="4989513"/>
              <a:ext cx="1588" cy="1588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2" name="Freeform 104"/>
            <p:cNvSpPr/>
            <p:nvPr/>
          </p:nvSpPr>
          <p:spPr bwMode="auto">
            <a:xfrm>
              <a:off x="2970213" y="4838700"/>
              <a:ext cx="1588" cy="3175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2 h 3"/>
                <a:gd name="T4" fmla="*/ 0 w 1"/>
                <a:gd name="T5" fmla="*/ 1 h 3"/>
                <a:gd name="T6" fmla="*/ 1 w 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0"/>
                    <a:pt x="0" y="1"/>
                  </a:cubicBezTo>
                  <a:cubicBezTo>
                    <a:pt x="0" y="1"/>
                    <a:pt x="1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3" name="Freeform 105"/>
            <p:cNvSpPr/>
            <p:nvPr/>
          </p:nvSpPr>
          <p:spPr bwMode="auto">
            <a:xfrm>
              <a:off x="2970213" y="48387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4" name="Freeform 106"/>
            <p:cNvSpPr/>
            <p:nvPr/>
          </p:nvSpPr>
          <p:spPr bwMode="auto">
            <a:xfrm>
              <a:off x="2971800" y="4843463"/>
              <a:ext cx="3175" cy="158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0" y="0"/>
                    <a:pt x="3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5" name="Freeform 107"/>
            <p:cNvSpPr/>
            <p:nvPr/>
          </p:nvSpPr>
          <p:spPr bwMode="auto">
            <a:xfrm>
              <a:off x="2967038" y="4833938"/>
              <a:ext cx="1588" cy="15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1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6" name="Freeform 108"/>
            <p:cNvSpPr/>
            <p:nvPr/>
          </p:nvSpPr>
          <p:spPr bwMode="auto">
            <a:xfrm>
              <a:off x="3033713" y="4708525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7" name="Rectangle 109"/>
            <p:cNvSpPr>
              <a:spLocks noChangeArrowheads="1"/>
            </p:cNvSpPr>
            <p:nvPr/>
          </p:nvSpPr>
          <p:spPr bwMode="auto">
            <a:xfrm>
              <a:off x="3033713" y="470852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8" name="Freeform 110"/>
            <p:cNvSpPr/>
            <p:nvPr/>
          </p:nvSpPr>
          <p:spPr bwMode="auto">
            <a:xfrm>
              <a:off x="2954338" y="4845050"/>
              <a:ext cx="1588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9" name="Freeform 111"/>
            <p:cNvSpPr/>
            <p:nvPr/>
          </p:nvSpPr>
          <p:spPr bwMode="auto">
            <a:xfrm>
              <a:off x="2954338" y="4846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0" name="Freeform 112"/>
            <p:cNvSpPr/>
            <p:nvPr/>
          </p:nvSpPr>
          <p:spPr bwMode="auto">
            <a:xfrm>
              <a:off x="2933700" y="4852988"/>
              <a:ext cx="3175" cy="1588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4" y="2"/>
                    <a:pt x="0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1" name="Freeform 113"/>
            <p:cNvSpPr/>
            <p:nvPr/>
          </p:nvSpPr>
          <p:spPr bwMode="auto">
            <a:xfrm>
              <a:off x="2832100" y="4757738"/>
              <a:ext cx="3175" cy="1588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2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2" name="Freeform 114"/>
            <p:cNvSpPr/>
            <p:nvPr/>
          </p:nvSpPr>
          <p:spPr bwMode="auto">
            <a:xfrm>
              <a:off x="2840038" y="4757738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3" name="Freeform 115"/>
            <p:cNvSpPr/>
            <p:nvPr/>
          </p:nvSpPr>
          <p:spPr bwMode="auto">
            <a:xfrm>
              <a:off x="2965450" y="4832350"/>
              <a:ext cx="4763" cy="1588"/>
            </a:xfrm>
            <a:custGeom>
              <a:avLst/>
              <a:gdLst>
                <a:gd name="T0" fmla="*/ 3 w 5"/>
                <a:gd name="T1" fmla="*/ 0 h 2"/>
                <a:gd name="T2" fmla="*/ 3 w 5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0" y="0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4" name="Freeform 116"/>
            <p:cNvSpPr/>
            <p:nvPr/>
          </p:nvSpPr>
          <p:spPr bwMode="auto">
            <a:xfrm>
              <a:off x="2963863" y="483393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5" name="Freeform 117"/>
            <p:cNvSpPr/>
            <p:nvPr/>
          </p:nvSpPr>
          <p:spPr bwMode="auto">
            <a:xfrm>
              <a:off x="2952750" y="4845050"/>
              <a:ext cx="1588" cy="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6" name="Freeform 118"/>
            <p:cNvSpPr/>
            <p:nvPr/>
          </p:nvSpPr>
          <p:spPr bwMode="auto">
            <a:xfrm>
              <a:off x="2955925" y="4845050"/>
              <a:ext cx="1588" cy="1588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3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7" name="Rectangle 119"/>
            <p:cNvSpPr>
              <a:spLocks noChangeArrowheads="1"/>
            </p:cNvSpPr>
            <p:nvPr/>
          </p:nvSpPr>
          <p:spPr bwMode="auto">
            <a:xfrm>
              <a:off x="2968625" y="484505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8" name="Freeform 120"/>
            <p:cNvSpPr/>
            <p:nvPr/>
          </p:nvSpPr>
          <p:spPr bwMode="auto">
            <a:xfrm>
              <a:off x="2951163" y="4824413"/>
              <a:ext cx="1588" cy="1588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9" name="Freeform 121"/>
            <p:cNvSpPr/>
            <p:nvPr/>
          </p:nvSpPr>
          <p:spPr bwMode="auto">
            <a:xfrm>
              <a:off x="2873375" y="4802188"/>
              <a:ext cx="1588" cy="0"/>
            </a:xfrm>
            <a:custGeom>
              <a:avLst/>
              <a:gdLst>
                <a:gd name="T0" fmla="*/ 1 w 2"/>
                <a:gd name="T1" fmla="*/ 1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0" name="Freeform 122"/>
            <p:cNvSpPr/>
            <p:nvPr/>
          </p:nvSpPr>
          <p:spPr bwMode="auto">
            <a:xfrm>
              <a:off x="2960688" y="4791075"/>
              <a:ext cx="1588" cy="0"/>
            </a:xfrm>
            <a:custGeom>
              <a:avLst/>
              <a:gdLst>
                <a:gd name="T0" fmla="*/ 1 w 2"/>
                <a:gd name="T1" fmla="*/ 0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1" name="Freeform 123"/>
            <p:cNvSpPr/>
            <p:nvPr/>
          </p:nvSpPr>
          <p:spPr bwMode="auto">
            <a:xfrm>
              <a:off x="2963863" y="4848225"/>
              <a:ext cx="1588" cy="0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1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2" name="Freeform 124"/>
            <p:cNvSpPr/>
            <p:nvPr/>
          </p:nvSpPr>
          <p:spPr bwMode="auto">
            <a:xfrm>
              <a:off x="2952750" y="4826000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3" name="Freeform 125"/>
            <p:cNvSpPr/>
            <p:nvPr/>
          </p:nvSpPr>
          <p:spPr bwMode="auto">
            <a:xfrm>
              <a:off x="2954338" y="4746625"/>
              <a:ext cx="1588" cy="158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4" name="Freeform 126"/>
            <p:cNvSpPr/>
            <p:nvPr/>
          </p:nvSpPr>
          <p:spPr bwMode="auto">
            <a:xfrm>
              <a:off x="2954338" y="4759325"/>
              <a:ext cx="1588" cy="1588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5" name="Freeform 127"/>
            <p:cNvSpPr/>
            <p:nvPr/>
          </p:nvSpPr>
          <p:spPr bwMode="auto">
            <a:xfrm>
              <a:off x="2954338" y="475932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6" name="Freeform 128"/>
            <p:cNvSpPr/>
            <p:nvPr/>
          </p:nvSpPr>
          <p:spPr bwMode="auto">
            <a:xfrm>
              <a:off x="2957513" y="4746625"/>
              <a:ext cx="1588" cy="3175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2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0"/>
                    <a:pt x="1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7" name="Freeform 129"/>
            <p:cNvSpPr/>
            <p:nvPr/>
          </p:nvSpPr>
          <p:spPr bwMode="auto">
            <a:xfrm>
              <a:off x="2957513" y="4748213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8" name="Freeform 130"/>
            <p:cNvSpPr/>
            <p:nvPr/>
          </p:nvSpPr>
          <p:spPr bwMode="auto">
            <a:xfrm>
              <a:off x="2963863" y="4729163"/>
              <a:ext cx="1588" cy="3175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3 h 5"/>
                <a:gd name="T4" fmla="*/ 0 w 3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5"/>
                    <a:pt x="2" y="4"/>
                    <a:pt x="3" y="3"/>
                  </a:cubicBezTo>
                  <a:cubicBezTo>
                    <a:pt x="3" y="0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9" name="Freeform 131"/>
            <p:cNvSpPr/>
            <p:nvPr/>
          </p:nvSpPr>
          <p:spPr bwMode="auto">
            <a:xfrm>
              <a:off x="2960688" y="4745038"/>
              <a:ext cx="3175" cy="0"/>
            </a:xfrm>
            <a:custGeom>
              <a:avLst/>
              <a:gdLst>
                <a:gd name="T0" fmla="*/ 1 w 5"/>
                <a:gd name="T1" fmla="*/ 1 h 1"/>
                <a:gd name="T2" fmla="*/ 1 w 5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5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0" name="Freeform 132"/>
            <p:cNvSpPr/>
            <p:nvPr/>
          </p:nvSpPr>
          <p:spPr bwMode="auto">
            <a:xfrm>
              <a:off x="2962275" y="4745038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1" name="Freeform 133"/>
            <p:cNvSpPr/>
            <p:nvPr/>
          </p:nvSpPr>
          <p:spPr bwMode="auto">
            <a:xfrm>
              <a:off x="2971800" y="4751388"/>
              <a:ext cx="1588" cy="3175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2" y="3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2" name="Freeform 134"/>
            <p:cNvSpPr/>
            <p:nvPr/>
          </p:nvSpPr>
          <p:spPr bwMode="auto">
            <a:xfrm>
              <a:off x="2962275" y="4743450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3" name="Freeform 135"/>
            <p:cNvSpPr/>
            <p:nvPr/>
          </p:nvSpPr>
          <p:spPr bwMode="auto">
            <a:xfrm>
              <a:off x="2952750" y="476885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4" name="Freeform 136"/>
            <p:cNvSpPr/>
            <p:nvPr/>
          </p:nvSpPr>
          <p:spPr bwMode="auto">
            <a:xfrm>
              <a:off x="2954338" y="4697413"/>
              <a:ext cx="36513" cy="22225"/>
            </a:xfrm>
            <a:custGeom>
              <a:avLst/>
              <a:gdLst>
                <a:gd name="T0" fmla="*/ 12 w 49"/>
                <a:gd name="T1" fmla="*/ 4 h 28"/>
                <a:gd name="T2" fmla="*/ 14 w 49"/>
                <a:gd name="T3" fmla="*/ 8 h 28"/>
                <a:gd name="T4" fmla="*/ 6 w 49"/>
                <a:gd name="T5" fmla="*/ 8 h 28"/>
                <a:gd name="T6" fmla="*/ 8 w 49"/>
                <a:gd name="T7" fmla="*/ 13 h 28"/>
                <a:gd name="T8" fmla="*/ 9 w 49"/>
                <a:gd name="T9" fmla="*/ 17 h 28"/>
                <a:gd name="T10" fmla="*/ 9 w 49"/>
                <a:gd name="T11" fmla="*/ 20 h 28"/>
                <a:gd name="T12" fmla="*/ 0 w 49"/>
                <a:gd name="T13" fmla="*/ 20 h 28"/>
                <a:gd name="T14" fmla="*/ 3 w 49"/>
                <a:gd name="T15" fmla="*/ 22 h 28"/>
                <a:gd name="T16" fmla="*/ 4 w 49"/>
                <a:gd name="T17" fmla="*/ 23 h 28"/>
                <a:gd name="T18" fmla="*/ 5 w 49"/>
                <a:gd name="T19" fmla="*/ 28 h 28"/>
                <a:gd name="T20" fmla="*/ 7 w 49"/>
                <a:gd name="T21" fmla="*/ 28 h 28"/>
                <a:gd name="T22" fmla="*/ 7 w 49"/>
                <a:gd name="T23" fmla="*/ 23 h 28"/>
                <a:gd name="T24" fmla="*/ 12 w 49"/>
                <a:gd name="T25" fmla="*/ 23 h 28"/>
                <a:gd name="T26" fmla="*/ 19 w 49"/>
                <a:gd name="T27" fmla="*/ 24 h 28"/>
                <a:gd name="T28" fmla="*/ 23 w 49"/>
                <a:gd name="T29" fmla="*/ 21 h 28"/>
                <a:gd name="T30" fmla="*/ 49 w 49"/>
                <a:gd name="T31" fmla="*/ 5 h 28"/>
                <a:gd name="T32" fmla="*/ 12 w 49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28">
                  <a:moveTo>
                    <a:pt x="12" y="4"/>
                  </a:moveTo>
                  <a:cubicBezTo>
                    <a:pt x="12" y="6"/>
                    <a:pt x="14" y="7"/>
                    <a:pt x="14" y="8"/>
                  </a:cubicBezTo>
                  <a:cubicBezTo>
                    <a:pt x="9" y="6"/>
                    <a:pt x="11" y="6"/>
                    <a:pt x="6" y="8"/>
                  </a:cubicBezTo>
                  <a:cubicBezTo>
                    <a:pt x="1" y="11"/>
                    <a:pt x="8" y="12"/>
                    <a:pt x="8" y="13"/>
                  </a:cubicBezTo>
                  <a:cubicBezTo>
                    <a:pt x="4" y="14"/>
                    <a:pt x="8" y="16"/>
                    <a:pt x="9" y="17"/>
                  </a:cubicBezTo>
                  <a:cubicBezTo>
                    <a:pt x="14" y="19"/>
                    <a:pt x="12" y="20"/>
                    <a:pt x="9" y="20"/>
                  </a:cubicBezTo>
                  <a:cubicBezTo>
                    <a:pt x="6" y="21"/>
                    <a:pt x="0" y="20"/>
                    <a:pt x="0" y="20"/>
                  </a:cubicBezTo>
                  <a:cubicBezTo>
                    <a:pt x="0" y="23"/>
                    <a:pt x="2" y="22"/>
                    <a:pt x="3" y="22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5" y="25"/>
                    <a:pt x="1" y="27"/>
                    <a:pt x="5" y="28"/>
                  </a:cubicBezTo>
                  <a:cubicBezTo>
                    <a:pt x="5" y="28"/>
                    <a:pt x="6" y="28"/>
                    <a:pt x="7" y="28"/>
                  </a:cubicBezTo>
                  <a:cubicBezTo>
                    <a:pt x="7" y="27"/>
                    <a:pt x="7" y="25"/>
                    <a:pt x="7" y="23"/>
                  </a:cubicBezTo>
                  <a:cubicBezTo>
                    <a:pt x="9" y="23"/>
                    <a:pt x="10" y="23"/>
                    <a:pt x="12" y="23"/>
                  </a:cubicBezTo>
                  <a:cubicBezTo>
                    <a:pt x="15" y="23"/>
                    <a:pt x="17" y="23"/>
                    <a:pt x="19" y="24"/>
                  </a:cubicBezTo>
                  <a:cubicBezTo>
                    <a:pt x="23" y="24"/>
                    <a:pt x="23" y="21"/>
                    <a:pt x="23" y="21"/>
                  </a:cubicBezTo>
                  <a:cubicBezTo>
                    <a:pt x="20" y="19"/>
                    <a:pt x="49" y="5"/>
                    <a:pt x="49" y="5"/>
                  </a:cubicBezTo>
                  <a:cubicBezTo>
                    <a:pt x="35" y="0"/>
                    <a:pt x="25" y="1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5" name="Freeform 137"/>
            <p:cNvSpPr/>
            <p:nvPr/>
          </p:nvSpPr>
          <p:spPr bwMode="auto">
            <a:xfrm>
              <a:off x="2959100" y="4716463"/>
              <a:ext cx="9525" cy="3175"/>
            </a:xfrm>
            <a:custGeom>
              <a:avLst/>
              <a:gdLst>
                <a:gd name="T0" fmla="*/ 7 w 13"/>
                <a:gd name="T1" fmla="*/ 0 h 4"/>
                <a:gd name="T2" fmla="*/ 1 w 13"/>
                <a:gd name="T3" fmla="*/ 0 h 4"/>
                <a:gd name="T4" fmla="*/ 0 w 13"/>
                <a:gd name="T5" fmla="*/ 3 h 4"/>
                <a:gd name="T6" fmla="*/ 7 w 13"/>
                <a:gd name="T7" fmla="*/ 3 h 4"/>
                <a:gd name="T8" fmla="*/ 10 w 13"/>
                <a:gd name="T9" fmla="*/ 4 h 4"/>
                <a:gd name="T10" fmla="*/ 13 w 13"/>
                <a:gd name="T11" fmla="*/ 1 h 4"/>
                <a:gd name="T12" fmla="*/ 7 w 1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">
                  <a:moveTo>
                    <a:pt x="7" y="0"/>
                  </a:moveTo>
                  <a:cubicBezTo>
                    <a:pt x="4" y="0"/>
                    <a:pt x="1" y="0"/>
                    <a:pt x="1" y="0"/>
                  </a:cubicBezTo>
                  <a:cubicBezTo>
                    <a:pt x="1" y="0"/>
                    <a:pt x="1" y="1"/>
                    <a:pt x="0" y="3"/>
                  </a:cubicBezTo>
                  <a:cubicBezTo>
                    <a:pt x="3" y="3"/>
                    <a:pt x="6" y="3"/>
                    <a:pt x="7" y="3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2" y="3"/>
                    <a:pt x="13" y="3"/>
                    <a:pt x="13" y="1"/>
                  </a:cubicBezTo>
                  <a:cubicBezTo>
                    <a:pt x="12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6" name="Freeform 138"/>
            <p:cNvSpPr/>
            <p:nvPr/>
          </p:nvSpPr>
          <p:spPr bwMode="auto">
            <a:xfrm>
              <a:off x="2951163" y="4716463"/>
              <a:ext cx="3175" cy="1588"/>
            </a:xfrm>
            <a:custGeom>
              <a:avLst/>
              <a:gdLst>
                <a:gd name="T0" fmla="*/ 0 w 5"/>
                <a:gd name="T1" fmla="*/ 2 h 3"/>
                <a:gd name="T2" fmla="*/ 3 w 5"/>
                <a:gd name="T3" fmla="*/ 3 h 3"/>
                <a:gd name="T4" fmla="*/ 4 w 5"/>
                <a:gd name="T5" fmla="*/ 1 h 3"/>
                <a:gd name="T6" fmla="*/ 0 w 5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1" y="2"/>
                    <a:pt x="2" y="3"/>
                    <a:pt x="3" y="3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3" y="0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7" name="Freeform 139"/>
            <p:cNvSpPr/>
            <p:nvPr/>
          </p:nvSpPr>
          <p:spPr bwMode="auto">
            <a:xfrm>
              <a:off x="2959100" y="4711700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2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8" name="Rectangle 140"/>
            <p:cNvSpPr>
              <a:spLocks noChangeArrowheads="1"/>
            </p:cNvSpPr>
            <p:nvPr/>
          </p:nvSpPr>
          <p:spPr bwMode="auto">
            <a:xfrm>
              <a:off x="2957513" y="47117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9" name="Freeform 141"/>
            <p:cNvSpPr/>
            <p:nvPr/>
          </p:nvSpPr>
          <p:spPr bwMode="auto">
            <a:xfrm>
              <a:off x="2954338" y="4708525"/>
              <a:ext cx="3175" cy="3175"/>
            </a:xfrm>
            <a:custGeom>
              <a:avLst/>
              <a:gdLst>
                <a:gd name="T0" fmla="*/ 2 w 4"/>
                <a:gd name="T1" fmla="*/ 3 h 5"/>
                <a:gd name="T2" fmla="*/ 3 w 4"/>
                <a:gd name="T3" fmla="*/ 1 h 5"/>
                <a:gd name="T4" fmla="*/ 2 w 4"/>
                <a:gd name="T5" fmla="*/ 0 h 5"/>
                <a:gd name="T6" fmla="*/ 0 w 4"/>
                <a:gd name="T7" fmla="*/ 0 h 5"/>
                <a:gd name="T8" fmla="*/ 0 w 4"/>
                <a:gd name="T9" fmla="*/ 3 h 5"/>
                <a:gd name="T10" fmla="*/ 4 w 4"/>
                <a:gd name="T11" fmla="*/ 4 h 5"/>
                <a:gd name="T12" fmla="*/ 2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3" y="5"/>
                    <a:pt x="4" y="4"/>
                  </a:cubicBezTo>
                  <a:cubicBezTo>
                    <a:pt x="4" y="4"/>
                    <a:pt x="3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0" name="Freeform 142"/>
            <p:cNvSpPr/>
            <p:nvPr/>
          </p:nvSpPr>
          <p:spPr bwMode="auto">
            <a:xfrm>
              <a:off x="2927350" y="4708525"/>
              <a:ext cx="15875" cy="9525"/>
            </a:xfrm>
            <a:custGeom>
              <a:avLst/>
              <a:gdLst>
                <a:gd name="T0" fmla="*/ 21 w 21"/>
                <a:gd name="T1" fmla="*/ 10 h 14"/>
                <a:gd name="T2" fmla="*/ 8 w 21"/>
                <a:gd name="T3" fmla="*/ 12 h 14"/>
                <a:gd name="T4" fmla="*/ 10 w 21"/>
                <a:gd name="T5" fmla="*/ 11 h 14"/>
                <a:gd name="T6" fmla="*/ 3 w 21"/>
                <a:gd name="T7" fmla="*/ 8 h 14"/>
                <a:gd name="T8" fmla="*/ 1 w 21"/>
                <a:gd name="T9" fmla="*/ 7 h 14"/>
                <a:gd name="T10" fmla="*/ 0 w 21"/>
                <a:gd name="T11" fmla="*/ 7 h 14"/>
                <a:gd name="T12" fmla="*/ 10 w 21"/>
                <a:gd name="T13" fmla="*/ 5 h 14"/>
                <a:gd name="T14" fmla="*/ 13 w 21"/>
                <a:gd name="T15" fmla="*/ 6 h 14"/>
                <a:gd name="T16" fmla="*/ 12 w 21"/>
                <a:gd name="T17" fmla="*/ 6 h 14"/>
                <a:gd name="T18" fmla="*/ 19 w 21"/>
                <a:gd name="T19" fmla="*/ 6 h 14"/>
                <a:gd name="T20" fmla="*/ 21 w 21"/>
                <a:gd name="T2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4">
                  <a:moveTo>
                    <a:pt x="21" y="10"/>
                  </a:moveTo>
                  <a:cubicBezTo>
                    <a:pt x="19" y="12"/>
                    <a:pt x="10" y="14"/>
                    <a:pt x="8" y="12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9" y="10"/>
                    <a:pt x="4" y="9"/>
                    <a:pt x="3" y="8"/>
                  </a:cubicBezTo>
                  <a:cubicBezTo>
                    <a:pt x="4" y="8"/>
                    <a:pt x="1" y="7"/>
                    <a:pt x="1" y="7"/>
                  </a:cubicBezTo>
                  <a:cubicBezTo>
                    <a:pt x="1" y="7"/>
                    <a:pt x="1" y="6"/>
                    <a:pt x="0" y="7"/>
                  </a:cubicBezTo>
                  <a:cubicBezTo>
                    <a:pt x="1" y="4"/>
                    <a:pt x="11" y="0"/>
                    <a:pt x="10" y="5"/>
                  </a:cubicBezTo>
                  <a:cubicBezTo>
                    <a:pt x="11" y="6"/>
                    <a:pt x="13" y="3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1" y="13"/>
                    <a:pt x="18" y="6"/>
                    <a:pt x="19" y="6"/>
                  </a:cubicBezTo>
                  <a:cubicBezTo>
                    <a:pt x="19" y="6"/>
                    <a:pt x="20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1" name="Freeform 143"/>
            <p:cNvSpPr/>
            <p:nvPr/>
          </p:nvSpPr>
          <p:spPr bwMode="auto">
            <a:xfrm>
              <a:off x="2943225" y="4714875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2" name="Freeform 144"/>
            <p:cNvSpPr/>
            <p:nvPr/>
          </p:nvSpPr>
          <p:spPr bwMode="auto">
            <a:xfrm>
              <a:off x="2944813" y="4711700"/>
              <a:ext cx="9525" cy="6350"/>
            </a:xfrm>
            <a:custGeom>
              <a:avLst/>
              <a:gdLst>
                <a:gd name="T0" fmla="*/ 6 w 12"/>
                <a:gd name="T1" fmla="*/ 3 h 8"/>
                <a:gd name="T2" fmla="*/ 6 w 12"/>
                <a:gd name="T3" fmla="*/ 4 h 8"/>
                <a:gd name="T4" fmla="*/ 5 w 12"/>
                <a:gd name="T5" fmla="*/ 3 h 8"/>
                <a:gd name="T6" fmla="*/ 4 w 12"/>
                <a:gd name="T7" fmla="*/ 4 h 8"/>
                <a:gd name="T8" fmla="*/ 2 w 12"/>
                <a:gd name="T9" fmla="*/ 2 h 8"/>
                <a:gd name="T10" fmla="*/ 2 w 12"/>
                <a:gd name="T11" fmla="*/ 4 h 8"/>
                <a:gd name="T12" fmla="*/ 5 w 12"/>
                <a:gd name="T13" fmla="*/ 7 h 8"/>
                <a:gd name="T14" fmla="*/ 6 w 12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8">
                  <a:moveTo>
                    <a:pt x="6" y="3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5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3"/>
                    <a:pt x="3" y="2"/>
                    <a:pt x="2" y="2"/>
                  </a:cubicBezTo>
                  <a:cubicBezTo>
                    <a:pt x="0" y="2"/>
                    <a:pt x="2" y="4"/>
                    <a:pt x="2" y="4"/>
                  </a:cubicBezTo>
                  <a:cubicBezTo>
                    <a:pt x="3" y="6"/>
                    <a:pt x="3" y="5"/>
                    <a:pt x="5" y="7"/>
                  </a:cubicBezTo>
                  <a:cubicBezTo>
                    <a:pt x="12" y="8"/>
                    <a:pt x="9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3" name="Freeform 145"/>
            <p:cNvSpPr/>
            <p:nvPr/>
          </p:nvSpPr>
          <p:spPr bwMode="auto">
            <a:xfrm>
              <a:off x="2974975" y="4695825"/>
              <a:ext cx="65088" cy="61913"/>
            </a:xfrm>
            <a:custGeom>
              <a:avLst/>
              <a:gdLst>
                <a:gd name="T0" fmla="*/ 84 w 84"/>
                <a:gd name="T1" fmla="*/ 10 h 80"/>
                <a:gd name="T2" fmla="*/ 72 w 84"/>
                <a:gd name="T3" fmla="*/ 7 h 80"/>
                <a:gd name="T4" fmla="*/ 53 w 84"/>
                <a:gd name="T5" fmla="*/ 4 h 80"/>
                <a:gd name="T6" fmla="*/ 39 w 84"/>
                <a:gd name="T7" fmla="*/ 7 h 80"/>
                <a:gd name="T8" fmla="*/ 39 w 84"/>
                <a:gd name="T9" fmla="*/ 9 h 80"/>
                <a:gd name="T10" fmla="*/ 35 w 84"/>
                <a:gd name="T11" fmla="*/ 8 h 80"/>
                <a:gd name="T12" fmla="*/ 35 w 84"/>
                <a:gd name="T13" fmla="*/ 10 h 80"/>
                <a:gd name="T14" fmla="*/ 32 w 84"/>
                <a:gd name="T15" fmla="*/ 10 h 80"/>
                <a:gd name="T16" fmla="*/ 12 w 84"/>
                <a:gd name="T17" fmla="*/ 15 h 80"/>
                <a:gd name="T18" fmla="*/ 14 w 84"/>
                <a:gd name="T19" fmla="*/ 18 h 80"/>
                <a:gd name="T20" fmla="*/ 4 w 84"/>
                <a:gd name="T21" fmla="*/ 20 h 80"/>
                <a:gd name="T22" fmla="*/ 6 w 84"/>
                <a:gd name="T23" fmla="*/ 23 h 80"/>
                <a:gd name="T24" fmla="*/ 3 w 84"/>
                <a:gd name="T25" fmla="*/ 23 h 80"/>
                <a:gd name="T26" fmla="*/ 16 w 84"/>
                <a:gd name="T27" fmla="*/ 28 h 80"/>
                <a:gd name="T28" fmla="*/ 21 w 84"/>
                <a:gd name="T29" fmla="*/ 43 h 80"/>
                <a:gd name="T30" fmla="*/ 24 w 84"/>
                <a:gd name="T31" fmla="*/ 44 h 80"/>
                <a:gd name="T32" fmla="*/ 27 w 84"/>
                <a:gd name="T33" fmla="*/ 46 h 80"/>
                <a:gd name="T34" fmla="*/ 22 w 84"/>
                <a:gd name="T35" fmla="*/ 49 h 80"/>
                <a:gd name="T36" fmla="*/ 27 w 84"/>
                <a:gd name="T37" fmla="*/ 48 h 80"/>
                <a:gd name="T38" fmla="*/ 23 w 84"/>
                <a:gd name="T39" fmla="*/ 55 h 80"/>
                <a:gd name="T40" fmla="*/ 26 w 84"/>
                <a:gd name="T41" fmla="*/ 65 h 80"/>
                <a:gd name="T42" fmla="*/ 28 w 84"/>
                <a:gd name="T43" fmla="*/ 70 h 80"/>
                <a:gd name="T44" fmla="*/ 28 w 84"/>
                <a:gd name="T45" fmla="*/ 70 h 80"/>
                <a:gd name="T46" fmla="*/ 31 w 84"/>
                <a:gd name="T47" fmla="*/ 73 h 80"/>
                <a:gd name="T48" fmla="*/ 32 w 84"/>
                <a:gd name="T49" fmla="*/ 74 h 80"/>
                <a:gd name="T50" fmla="*/ 38 w 84"/>
                <a:gd name="T51" fmla="*/ 77 h 80"/>
                <a:gd name="T52" fmla="*/ 45 w 84"/>
                <a:gd name="T53" fmla="*/ 62 h 80"/>
                <a:gd name="T54" fmla="*/ 56 w 84"/>
                <a:gd name="T55" fmla="*/ 55 h 80"/>
                <a:gd name="T56" fmla="*/ 72 w 84"/>
                <a:gd name="T57" fmla="*/ 47 h 80"/>
                <a:gd name="T58" fmla="*/ 67 w 84"/>
                <a:gd name="T59" fmla="*/ 46 h 80"/>
                <a:gd name="T60" fmla="*/ 67 w 84"/>
                <a:gd name="T61" fmla="*/ 46 h 80"/>
                <a:gd name="T62" fmla="*/ 67 w 84"/>
                <a:gd name="T63" fmla="*/ 45 h 80"/>
                <a:gd name="T64" fmla="*/ 69 w 84"/>
                <a:gd name="T65" fmla="*/ 43 h 80"/>
                <a:gd name="T66" fmla="*/ 74 w 84"/>
                <a:gd name="T67" fmla="*/ 43 h 80"/>
                <a:gd name="T68" fmla="*/ 74 w 84"/>
                <a:gd name="T69" fmla="*/ 35 h 80"/>
                <a:gd name="T70" fmla="*/ 75 w 84"/>
                <a:gd name="T71" fmla="*/ 32 h 80"/>
                <a:gd name="T72" fmla="*/ 74 w 84"/>
                <a:gd name="T73" fmla="*/ 31 h 80"/>
                <a:gd name="T74" fmla="*/ 72 w 84"/>
                <a:gd name="T75" fmla="*/ 27 h 80"/>
                <a:gd name="T76" fmla="*/ 77 w 84"/>
                <a:gd name="T77" fmla="*/ 28 h 80"/>
                <a:gd name="T78" fmla="*/ 74 w 84"/>
                <a:gd name="T79" fmla="*/ 23 h 80"/>
                <a:gd name="T80" fmla="*/ 75 w 84"/>
                <a:gd name="T81" fmla="*/ 23 h 80"/>
                <a:gd name="T82" fmla="*/ 72 w 84"/>
                <a:gd name="T83" fmla="*/ 23 h 80"/>
                <a:gd name="T84" fmla="*/ 76 w 84"/>
                <a:gd name="T85" fmla="*/ 19 h 80"/>
                <a:gd name="T86" fmla="*/ 75 w 84"/>
                <a:gd name="T87" fmla="*/ 17 h 80"/>
                <a:gd name="T88" fmla="*/ 84 w 84"/>
                <a:gd name="T8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" h="80">
                  <a:moveTo>
                    <a:pt x="84" y="10"/>
                  </a:moveTo>
                  <a:cubicBezTo>
                    <a:pt x="79" y="9"/>
                    <a:pt x="70" y="13"/>
                    <a:pt x="72" y="7"/>
                  </a:cubicBezTo>
                  <a:cubicBezTo>
                    <a:pt x="67" y="6"/>
                    <a:pt x="58" y="0"/>
                    <a:pt x="53" y="4"/>
                  </a:cubicBezTo>
                  <a:cubicBezTo>
                    <a:pt x="49" y="5"/>
                    <a:pt x="42" y="5"/>
                    <a:pt x="39" y="7"/>
                  </a:cubicBezTo>
                  <a:cubicBezTo>
                    <a:pt x="39" y="8"/>
                    <a:pt x="40" y="9"/>
                    <a:pt x="39" y="9"/>
                  </a:cubicBezTo>
                  <a:cubicBezTo>
                    <a:pt x="38" y="8"/>
                    <a:pt x="37" y="7"/>
                    <a:pt x="35" y="8"/>
                  </a:cubicBezTo>
                  <a:cubicBezTo>
                    <a:pt x="35" y="8"/>
                    <a:pt x="35" y="9"/>
                    <a:pt x="35" y="10"/>
                  </a:cubicBezTo>
                  <a:cubicBezTo>
                    <a:pt x="34" y="10"/>
                    <a:pt x="32" y="7"/>
                    <a:pt x="32" y="10"/>
                  </a:cubicBezTo>
                  <a:cubicBezTo>
                    <a:pt x="30" y="8"/>
                    <a:pt x="14" y="11"/>
                    <a:pt x="12" y="15"/>
                  </a:cubicBezTo>
                  <a:cubicBezTo>
                    <a:pt x="12" y="16"/>
                    <a:pt x="17" y="15"/>
                    <a:pt x="14" y="18"/>
                  </a:cubicBezTo>
                  <a:cubicBezTo>
                    <a:pt x="13" y="19"/>
                    <a:pt x="6" y="19"/>
                    <a:pt x="4" y="20"/>
                  </a:cubicBezTo>
                  <a:cubicBezTo>
                    <a:pt x="3" y="21"/>
                    <a:pt x="5" y="22"/>
                    <a:pt x="6" y="23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0" y="27"/>
                    <a:pt x="14" y="28"/>
                    <a:pt x="16" y="28"/>
                  </a:cubicBezTo>
                  <a:cubicBezTo>
                    <a:pt x="25" y="28"/>
                    <a:pt x="22" y="39"/>
                    <a:pt x="21" y="43"/>
                  </a:cubicBezTo>
                  <a:cubicBezTo>
                    <a:pt x="21" y="43"/>
                    <a:pt x="23" y="43"/>
                    <a:pt x="24" y="44"/>
                  </a:cubicBezTo>
                  <a:cubicBezTo>
                    <a:pt x="26" y="44"/>
                    <a:pt x="28" y="45"/>
                    <a:pt x="27" y="46"/>
                  </a:cubicBezTo>
                  <a:cubicBezTo>
                    <a:pt x="25" y="45"/>
                    <a:pt x="20" y="47"/>
                    <a:pt x="22" y="49"/>
                  </a:cubicBezTo>
                  <a:cubicBezTo>
                    <a:pt x="25" y="51"/>
                    <a:pt x="25" y="48"/>
                    <a:pt x="27" y="48"/>
                  </a:cubicBezTo>
                  <a:cubicBezTo>
                    <a:pt x="26" y="51"/>
                    <a:pt x="23" y="52"/>
                    <a:pt x="23" y="55"/>
                  </a:cubicBezTo>
                  <a:cubicBezTo>
                    <a:pt x="22" y="57"/>
                    <a:pt x="26" y="65"/>
                    <a:pt x="26" y="65"/>
                  </a:cubicBezTo>
                  <a:cubicBezTo>
                    <a:pt x="25" y="67"/>
                    <a:pt x="27" y="68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9" y="72"/>
                    <a:pt x="30" y="73"/>
                    <a:pt x="31" y="73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4" y="75"/>
                    <a:pt x="36" y="75"/>
                    <a:pt x="38" y="77"/>
                  </a:cubicBezTo>
                  <a:cubicBezTo>
                    <a:pt x="40" y="80"/>
                    <a:pt x="46" y="62"/>
                    <a:pt x="45" y="62"/>
                  </a:cubicBezTo>
                  <a:cubicBezTo>
                    <a:pt x="49" y="60"/>
                    <a:pt x="54" y="60"/>
                    <a:pt x="56" y="55"/>
                  </a:cubicBezTo>
                  <a:cubicBezTo>
                    <a:pt x="57" y="53"/>
                    <a:pt x="70" y="48"/>
                    <a:pt x="72" y="47"/>
                  </a:cubicBezTo>
                  <a:cubicBezTo>
                    <a:pt x="75" y="45"/>
                    <a:pt x="69" y="46"/>
                    <a:pt x="67" y="46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46"/>
                    <a:pt x="66" y="46"/>
                    <a:pt x="67" y="45"/>
                  </a:cubicBezTo>
                  <a:cubicBezTo>
                    <a:pt x="69" y="45"/>
                    <a:pt x="67" y="43"/>
                    <a:pt x="69" y="43"/>
                  </a:cubicBezTo>
                  <a:cubicBezTo>
                    <a:pt x="71" y="46"/>
                    <a:pt x="76" y="45"/>
                    <a:pt x="74" y="43"/>
                  </a:cubicBezTo>
                  <a:cubicBezTo>
                    <a:pt x="72" y="42"/>
                    <a:pt x="73" y="34"/>
                    <a:pt x="74" y="35"/>
                  </a:cubicBezTo>
                  <a:cubicBezTo>
                    <a:pt x="77" y="33"/>
                    <a:pt x="77" y="34"/>
                    <a:pt x="75" y="32"/>
                  </a:cubicBezTo>
                  <a:cubicBezTo>
                    <a:pt x="75" y="31"/>
                    <a:pt x="75" y="31"/>
                    <a:pt x="74" y="31"/>
                  </a:cubicBezTo>
                  <a:cubicBezTo>
                    <a:pt x="78" y="28"/>
                    <a:pt x="73" y="29"/>
                    <a:pt x="72" y="27"/>
                  </a:cubicBezTo>
                  <a:cubicBezTo>
                    <a:pt x="74" y="24"/>
                    <a:pt x="76" y="26"/>
                    <a:pt x="77" y="28"/>
                  </a:cubicBezTo>
                  <a:cubicBezTo>
                    <a:pt x="79" y="29"/>
                    <a:pt x="76" y="25"/>
                    <a:pt x="74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4" y="22"/>
                    <a:pt x="73" y="22"/>
                    <a:pt x="72" y="23"/>
                  </a:cubicBezTo>
                  <a:cubicBezTo>
                    <a:pt x="74" y="16"/>
                    <a:pt x="71" y="22"/>
                    <a:pt x="76" y="19"/>
                  </a:cubicBezTo>
                  <a:cubicBezTo>
                    <a:pt x="76" y="19"/>
                    <a:pt x="75" y="16"/>
                    <a:pt x="75" y="17"/>
                  </a:cubicBezTo>
                  <a:cubicBezTo>
                    <a:pt x="75" y="15"/>
                    <a:pt x="84" y="11"/>
                    <a:pt x="8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4" name="Freeform 146"/>
            <p:cNvSpPr/>
            <p:nvPr/>
          </p:nvSpPr>
          <p:spPr bwMode="auto">
            <a:xfrm>
              <a:off x="2940050" y="47307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5" name="Freeform 147"/>
            <p:cNvSpPr/>
            <p:nvPr/>
          </p:nvSpPr>
          <p:spPr bwMode="auto">
            <a:xfrm>
              <a:off x="2938463" y="47307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6" name="Freeform 148"/>
            <p:cNvSpPr/>
            <p:nvPr/>
          </p:nvSpPr>
          <p:spPr bwMode="auto">
            <a:xfrm>
              <a:off x="3033713" y="4718050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2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7" name="Freeform 149"/>
            <p:cNvSpPr/>
            <p:nvPr/>
          </p:nvSpPr>
          <p:spPr bwMode="auto">
            <a:xfrm>
              <a:off x="2941638" y="4718050"/>
              <a:ext cx="7938" cy="7938"/>
            </a:xfrm>
            <a:custGeom>
              <a:avLst/>
              <a:gdLst>
                <a:gd name="T0" fmla="*/ 9 w 10"/>
                <a:gd name="T1" fmla="*/ 1 h 10"/>
                <a:gd name="T2" fmla="*/ 4 w 10"/>
                <a:gd name="T3" fmla="*/ 5 h 10"/>
                <a:gd name="T4" fmla="*/ 2 w 10"/>
                <a:gd name="T5" fmla="*/ 4 h 10"/>
                <a:gd name="T6" fmla="*/ 5 w 10"/>
                <a:gd name="T7" fmla="*/ 9 h 10"/>
                <a:gd name="T8" fmla="*/ 10 w 10"/>
                <a:gd name="T9" fmla="*/ 3 h 10"/>
                <a:gd name="T10" fmla="*/ 9 w 10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9" y="1"/>
                  </a:moveTo>
                  <a:cubicBezTo>
                    <a:pt x="5" y="0"/>
                    <a:pt x="5" y="4"/>
                    <a:pt x="4" y="5"/>
                  </a:cubicBezTo>
                  <a:cubicBezTo>
                    <a:pt x="3" y="5"/>
                    <a:pt x="2" y="4"/>
                    <a:pt x="2" y="4"/>
                  </a:cubicBezTo>
                  <a:cubicBezTo>
                    <a:pt x="0" y="4"/>
                    <a:pt x="3" y="10"/>
                    <a:pt x="5" y="9"/>
                  </a:cubicBezTo>
                  <a:cubicBezTo>
                    <a:pt x="5" y="9"/>
                    <a:pt x="9" y="3"/>
                    <a:pt x="10" y="3"/>
                  </a:cubicBezTo>
                  <a:cubicBezTo>
                    <a:pt x="10" y="3"/>
                    <a:pt x="9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8" name="Freeform 150"/>
            <p:cNvSpPr/>
            <p:nvPr/>
          </p:nvSpPr>
          <p:spPr bwMode="auto">
            <a:xfrm>
              <a:off x="2949575" y="4721225"/>
              <a:ext cx="0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9" name="Freeform 151"/>
            <p:cNvSpPr/>
            <p:nvPr/>
          </p:nvSpPr>
          <p:spPr bwMode="auto">
            <a:xfrm>
              <a:off x="2994025" y="4729163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0" name="Freeform 152"/>
            <p:cNvSpPr/>
            <p:nvPr/>
          </p:nvSpPr>
          <p:spPr bwMode="auto">
            <a:xfrm>
              <a:off x="2946400" y="4706938"/>
              <a:ext cx="7938" cy="3175"/>
            </a:xfrm>
            <a:custGeom>
              <a:avLst/>
              <a:gdLst>
                <a:gd name="T0" fmla="*/ 3 w 11"/>
                <a:gd name="T1" fmla="*/ 2 h 6"/>
                <a:gd name="T2" fmla="*/ 3 w 11"/>
                <a:gd name="T3" fmla="*/ 3 h 6"/>
                <a:gd name="T4" fmla="*/ 3 w 11"/>
                <a:gd name="T5" fmla="*/ 5 h 6"/>
                <a:gd name="T6" fmla="*/ 3 w 11"/>
                <a:gd name="T7" fmla="*/ 5 h 6"/>
                <a:gd name="T8" fmla="*/ 7 w 11"/>
                <a:gd name="T9" fmla="*/ 6 h 6"/>
                <a:gd name="T10" fmla="*/ 3 w 11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3" y="2"/>
                  </a:moveTo>
                  <a:cubicBezTo>
                    <a:pt x="2" y="2"/>
                    <a:pt x="3" y="3"/>
                    <a:pt x="3" y="3"/>
                  </a:cubicBezTo>
                  <a:cubicBezTo>
                    <a:pt x="3" y="3"/>
                    <a:pt x="0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7" y="6"/>
                    <a:pt x="7" y="6"/>
                  </a:cubicBezTo>
                  <a:cubicBezTo>
                    <a:pt x="11" y="5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1" name="Freeform 153"/>
            <p:cNvSpPr/>
            <p:nvPr/>
          </p:nvSpPr>
          <p:spPr bwMode="auto">
            <a:xfrm>
              <a:off x="2949575" y="4710113"/>
              <a:ext cx="1588" cy="1588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2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2" name="Freeform 154"/>
            <p:cNvSpPr/>
            <p:nvPr/>
          </p:nvSpPr>
          <p:spPr bwMode="auto">
            <a:xfrm>
              <a:off x="2871788" y="4800600"/>
              <a:ext cx="1588" cy="0"/>
            </a:xfrm>
            <a:custGeom>
              <a:avLst/>
              <a:gdLst>
                <a:gd name="T0" fmla="*/ 1 w 2"/>
                <a:gd name="T1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3" name="Freeform 155"/>
            <p:cNvSpPr/>
            <p:nvPr/>
          </p:nvSpPr>
          <p:spPr bwMode="auto">
            <a:xfrm>
              <a:off x="2976563" y="4749800"/>
              <a:ext cx="1588" cy="1588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2" y="0"/>
                    <a:pt x="2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4" name="Freeform 156"/>
            <p:cNvSpPr/>
            <p:nvPr/>
          </p:nvSpPr>
          <p:spPr bwMode="auto">
            <a:xfrm>
              <a:off x="2959100" y="4965700"/>
              <a:ext cx="1588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5" name="Freeform 157"/>
            <p:cNvSpPr/>
            <p:nvPr/>
          </p:nvSpPr>
          <p:spPr bwMode="auto">
            <a:xfrm>
              <a:off x="3033713" y="4711700"/>
              <a:ext cx="1588" cy="1588"/>
            </a:xfrm>
            <a:custGeom>
              <a:avLst/>
              <a:gdLst>
                <a:gd name="T0" fmla="*/ 1 w 3"/>
                <a:gd name="T1" fmla="*/ 1 h 1"/>
                <a:gd name="T2" fmla="*/ 2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6" name="Freeform 158"/>
            <p:cNvSpPr/>
            <p:nvPr/>
          </p:nvSpPr>
          <p:spPr bwMode="auto">
            <a:xfrm>
              <a:off x="2954338" y="4705350"/>
              <a:ext cx="1588" cy="1588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2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3"/>
                    <a:pt x="2" y="2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7" name="Freeform 159"/>
            <p:cNvSpPr/>
            <p:nvPr/>
          </p:nvSpPr>
          <p:spPr bwMode="auto">
            <a:xfrm>
              <a:off x="2978150" y="4748213"/>
              <a:ext cx="0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8" name="Freeform 160"/>
            <p:cNvSpPr/>
            <p:nvPr/>
          </p:nvSpPr>
          <p:spPr bwMode="auto">
            <a:xfrm>
              <a:off x="2940050" y="4819650"/>
              <a:ext cx="1588" cy="3175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1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9" name="Freeform 161"/>
            <p:cNvSpPr/>
            <p:nvPr/>
          </p:nvSpPr>
          <p:spPr bwMode="auto">
            <a:xfrm>
              <a:off x="2852738" y="4732338"/>
              <a:ext cx="1588" cy="0"/>
            </a:xfrm>
            <a:custGeom>
              <a:avLst/>
              <a:gdLst>
                <a:gd name="T0" fmla="*/ 1 w 3"/>
                <a:gd name="T1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3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0" name="Freeform 162"/>
            <p:cNvSpPr/>
            <p:nvPr/>
          </p:nvSpPr>
          <p:spPr bwMode="auto">
            <a:xfrm>
              <a:off x="2930525" y="4854575"/>
              <a:ext cx="0" cy="1588"/>
            </a:xfrm>
            <a:custGeom>
              <a:avLst/>
              <a:gdLst>
                <a:gd name="T0" fmla="*/ 1 h 2"/>
                <a:gd name="T1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1" name="Rectangle 163"/>
            <p:cNvSpPr>
              <a:spLocks noChangeArrowheads="1"/>
            </p:cNvSpPr>
            <p:nvPr/>
          </p:nvSpPr>
          <p:spPr bwMode="auto">
            <a:xfrm>
              <a:off x="2943225" y="472757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2" name="Oval 164"/>
            <p:cNvSpPr>
              <a:spLocks noChangeArrowheads="1"/>
            </p:cNvSpPr>
            <p:nvPr/>
          </p:nvSpPr>
          <p:spPr bwMode="auto">
            <a:xfrm>
              <a:off x="2943225" y="4727575"/>
              <a:ext cx="1588" cy="15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3" name="Freeform 165"/>
            <p:cNvSpPr/>
            <p:nvPr/>
          </p:nvSpPr>
          <p:spPr bwMode="auto">
            <a:xfrm>
              <a:off x="2943225" y="47275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4" name="Freeform 166"/>
            <p:cNvSpPr/>
            <p:nvPr/>
          </p:nvSpPr>
          <p:spPr bwMode="auto">
            <a:xfrm>
              <a:off x="2870200" y="4810125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5" name="Freeform 167"/>
            <p:cNvSpPr/>
            <p:nvPr/>
          </p:nvSpPr>
          <p:spPr bwMode="auto">
            <a:xfrm>
              <a:off x="2878138" y="4756150"/>
              <a:ext cx="4763" cy="7938"/>
            </a:xfrm>
            <a:custGeom>
              <a:avLst/>
              <a:gdLst>
                <a:gd name="T0" fmla="*/ 6 w 6"/>
                <a:gd name="T1" fmla="*/ 5 h 10"/>
                <a:gd name="T2" fmla="*/ 3 w 6"/>
                <a:gd name="T3" fmla="*/ 10 h 10"/>
                <a:gd name="T4" fmla="*/ 4 w 6"/>
                <a:gd name="T5" fmla="*/ 8 h 10"/>
                <a:gd name="T6" fmla="*/ 6 w 6"/>
                <a:gd name="T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3" y="0"/>
                    <a:pt x="0" y="10"/>
                    <a:pt x="3" y="10"/>
                  </a:cubicBezTo>
                  <a:cubicBezTo>
                    <a:pt x="3" y="9"/>
                    <a:pt x="3" y="8"/>
                    <a:pt x="4" y="8"/>
                  </a:cubicBezTo>
                  <a:cubicBezTo>
                    <a:pt x="4" y="7"/>
                    <a:pt x="5" y="6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6" name="Freeform 168"/>
            <p:cNvSpPr/>
            <p:nvPr/>
          </p:nvSpPr>
          <p:spPr bwMode="auto">
            <a:xfrm>
              <a:off x="2970213" y="4841875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7" name="Rectangle 169"/>
            <p:cNvSpPr>
              <a:spLocks noChangeArrowheads="1"/>
            </p:cNvSpPr>
            <p:nvPr/>
          </p:nvSpPr>
          <p:spPr bwMode="auto">
            <a:xfrm>
              <a:off x="2959100" y="49657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8" name="Freeform 170"/>
            <p:cNvSpPr/>
            <p:nvPr/>
          </p:nvSpPr>
          <p:spPr bwMode="auto">
            <a:xfrm>
              <a:off x="2841625" y="47561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9" name="Freeform 171"/>
            <p:cNvSpPr/>
            <p:nvPr/>
          </p:nvSpPr>
          <p:spPr bwMode="auto">
            <a:xfrm>
              <a:off x="2943225" y="4849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0" name="Freeform 172"/>
            <p:cNvSpPr/>
            <p:nvPr/>
          </p:nvSpPr>
          <p:spPr bwMode="auto">
            <a:xfrm>
              <a:off x="2924175" y="4811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1" name="Freeform 173"/>
            <p:cNvSpPr/>
            <p:nvPr/>
          </p:nvSpPr>
          <p:spPr bwMode="auto">
            <a:xfrm>
              <a:off x="2986088" y="4772025"/>
              <a:ext cx="0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2" name="Freeform 174"/>
            <p:cNvSpPr/>
            <p:nvPr/>
          </p:nvSpPr>
          <p:spPr bwMode="auto">
            <a:xfrm>
              <a:off x="2881313" y="4757738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3" name="Freeform 175"/>
            <p:cNvSpPr/>
            <p:nvPr/>
          </p:nvSpPr>
          <p:spPr bwMode="auto">
            <a:xfrm>
              <a:off x="2962275" y="49688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4" name="Freeform 176"/>
            <p:cNvSpPr/>
            <p:nvPr/>
          </p:nvSpPr>
          <p:spPr bwMode="auto">
            <a:xfrm>
              <a:off x="2841625" y="4716463"/>
              <a:ext cx="179388" cy="274638"/>
            </a:xfrm>
            <a:custGeom>
              <a:avLst/>
              <a:gdLst>
                <a:gd name="T0" fmla="*/ 219 w 234"/>
                <a:gd name="T1" fmla="*/ 264 h 357"/>
                <a:gd name="T2" fmla="*/ 188 w 234"/>
                <a:gd name="T3" fmla="*/ 305 h 357"/>
                <a:gd name="T4" fmla="*/ 176 w 234"/>
                <a:gd name="T5" fmla="*/ 323 h 357"/>
                <a:gd name="T6" fmla="*/ 176 w 234"/>
                <a:gd name="T7" fmla="*/ 349 h 357"/>
                <a:gd name="T8" fmla="*/ 165 w 234"/>
                <a:gd name="T9" fmla="*/ 349 h 357"/>
                <a:gd name="T10" fmla="*/ 161 w 234"/>
                <a:gd name="T11" fmla="*/ 343 h 357"/>
                <a:gd name="T12" fmla="*/ 157 w 234"/>
                <a:gd name="T13" fmla="*/ 328 h 357"/>
                <a:gd name="T14" fmla="*/ 149 w 234"/>
                <a:gd name="T15" fmla="*/ 286 h 357"/>
                <a:gd name="T16" fmla="*/ 118 w 234"/>
                <a:gd name="T17" fmla="*/ 218 h 357"/>
                <a:gd name="T18" fmla="*/ 109 w 234"/>
                <a:gd name="T19" fmla="*/ 176 h 357"/>
                <a:gd name="T20" fmla="*/ 57 w 234"/>
                <a:gd name="T21" fmla="*/ 137 h 357"/>
                <a:gd name="T22" fmla="*/ 51 w 234"/>
                <a:gd name="T23" fmla="*/ 131 h 357"/>
                <a:gd name="T24" fmla="*/ 46 w 234"/>
                <a:gd name="T25" fmla="*/ 126 h 357"/>
                <a:gd name="T26" fmla="*/ 40 w 234"/>
                <a:gd name="T27" fmla="*/ 95 h 357"/>
                <a:gd name="T28" fmla="*/ 56 w 234"/>
                <a:gd name="T29" fmla="*/ 66 h 357"/>
                <a:gd name="T30" fmla="*/ 53 w 234"/>
                <a:gd name="T31" fmla="*/ 45 h 357"/>
                <a:gd name="T32" fmla="*/ 28 w 234"/>
                <a:gd name="T33" fmla="*/ 41 h 357"/>
                <a:gd name="T34" fmla="*/ 17 w 234"/>
                <a:gd name="T35" fmla="*/ 44 h 357"/>
                <a:gd name="T36" fmla="*/ 24 w 234"/>
                <a:gd name="T37" fmla="*/ 27 h 357"/>
                <a:gd name="T38" fmla="*/ 30 w 234"/>
                <a:gd name="T39" fmla="*/ 19 h 357"/>
                <a:gd name="T40" fmla="*/ 69 w 234"/>
                <a:gd name="T41" fmla="*/ 8 h 357"/>
                <a:gd name="T42" fmla="*/ 94 w 234"/>
                <a:gd name="T43" fmla="*/ 10 h 357"/>
                <a:gd name="T44" fmla="*/ 108 w 234"/>
                <a:gd name="T45" fmla="*/ 19 h 357"/>
                <a:gd name="T46" fmla="*/ 108 w 234"/>
                <a:gd name="T47" fmla="*/ 7 h 357"/>
                <a:gd name="T48" fmla="*/ 125 w 234"/>
                <a:gd name="T49" fmla="*/ 5 h 357"/>
                <a:gd name="T50" fmla="*/ 122 w 234"/>
                <a:gd name="T51" fmla="*/ 18 h 357"/>
                <a:gd name="T52" fmla="*/ 142 w 234"/>
                <a:gd name="T53" fmla="*/ 6 h 357"/>
                <a:gd name="T54" fmla="*/ 152 w 234"/>
                <a:gd name="T55" fmla="*/ 7 h 357"/>
                <a:gd name="T56" fmla="*/ 167 w 234"/>
                <a:gd name="T57" fmla="*/ 11 h 357"/>
                <a:gd name="T58" fmla="*/ 176 w 234"/>
                <a:gd name="T59" fmla="*/ 21 h 357"/>
                <a:gd name="T60" fmla="*/ 177 w 234"/>
                <a:gd name="T61" fmla="*/ 42 h 357"/>
                <a:gd name="T62" fmla="*/ 158 w 234"/>
                <a:gd name="T63" fmla="*/ 35 h 357"/>
                <a:gd name="T64" fmla="*/ 162 w 234"/>
                <a:gd name="T65" fmla="*/ 18 h 357"/>
                <a:gd name="T66" fmla="*/ 149 w 234"/>
                <a:gd name="T67" fmla="*/ 30 h 357"/>
                <a:gd name="T68" fmla="*/ 145 w 234"/>
                <a:gd name="T69" fmla="*/ 31 h 357"/>
                <a:gd name="T70" fmla="*/ 143 w 234"/>
                <a:gd name="T71" fmla="*/ 67 h 357"/>
                <a:gd name="T72" fmla="*/ 155 w 234"/>
                <a:gd name="T73" fmla="*/ 41 h 357"/>
                <a:gd name="T74" fmla="*/ 190 w 234"/>
                <a:gd name="T75" fmla="*/ 72 h 357"/>
                <a:gd name="T76" fmla="*/ 187 w 234"/>
                <a:gd name="T77" fmla="*/ 85 h 357"/>
                <a:gd name="T78" fmla="*/ 177 w 234"/>
                <a:gd name="T79" fmla="*/ 77 h 357"/>
                <a:gd name="T80" fmla="*/ 177 w 234"/>
                <a:gd name="T81" fmla="*/ 78 h 357"/>
                <a:gd name="T82" fmla="*/ 173 w 234"/>
                <a:gd name="T83" fmla="*/ 80 h 357"/>
                <a:gd name="T84" fmla="*/ 179 w 234"/>
                <a:gd name="T85" fmla="*/ 84 h 357"/>
                <a:gd name="T86" fmla="*/ 158 w 234"/>
                <a:gd name="T87" fmla="*/ 96 h 357"/>
                <a:gd name="T88" fmla="*/ 123 w 234"/>
                <a:gd name="T89" fmla="*/ 135 h 357"/>
                <a:gd name="T90" fmla="*/ 95 w 234"/>
                <a:gd name="T91" fmla="*/ 123 h 357"/>
                <a:gd name="T92" fmla="*/ 89 w 234"/>
                <a:gd name="T93" fmla="*/ 151 h 357"/>
                <a:gd name="T94" fmla="*/ 112 w 234"/>
                <a:gd name="T95" fmla="*/ 172 h 357"/>
                <a:gd name="T96" fmla="*/ 132 w 234"/>
                <a:gd name="T97" fmla="*/ 173 h 357"/>
                <a:gd name="T98" fmla="*/ 145 w 234"/>
                <a:gd name="T99" fmla="*/ 169 h 357"/>
                <a:gd name="T100" fmla="*/ 166 w 234"/>
                <a:gd name="T101" fmla="*/ 175 h 357"/>
                <a:gd name="T102" fmla="*/ 221 w 234"/>
                <a:gd name="T103" fmla="*/ 211 h 357"/>
                <a:gd name="T104" fmla="*/ 227 w 234"/>
                <a:gd name="T105" fmla="*/ 23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4" h="357">
                  <a:moveTo>
                    <a:pt x="227" y="234"/>
                  </a:moveTo>
                  <a:cubicBezTo>
                    <a:pt x="226" y="236"/>
                    <a:pt x="225" y="237"/>
                    <a:pt x="224" y="239"/>
                  </a:cubicBezTo>
                  <a:cubicBezTo>
                    <a:pt x="223" y="239"/>
                    <a:pt x="224" y="239"/>
                    <a:pt x="223" y="239"/>
                  </a:cubicBezTo>
                  <a:cubicBezTo>
                    <a:pt x="221" y="243"/>
                    <a:pt x="224" y="249"/>
                    <a:pt x="222" y="254"/>
                  </a:cubicBezTo>
                  <a:cubicBezTo>
                    <a:pt x="222" y="257"/>
                    <a:pt x="219" y="261"/>
                    <a:pt x="219" y="264"/>
                  </a:cubicBezTo>
                  <a:cubicBezTo>
                    <a:pt x="220" y="268"/>
                    <a:pt x="211" y="266"/>
                    <a:pt x="210" y="269"/>
                  </a:cubicBezTo>
                  <a:cubicBezTo>
                    <a:pt x="209" y="269"/>
                    <a:pt x="208" y="270"/>
                    <a:pt x="206" y="271"/>
                  </a:cubicBezTo>
                  <a:cubicBezTo>
                    <a:pt x="203" y="274"/>
                    <a:pt x="201" y="281"/>
                    <a:pt x="201" y="285"/>
                  </a:cubicBezTo>
                  <a:cubicBezTo>
                    <a:pt x="199" y="292"/>
                    <a:pt x="192" y="306"/>
                    <a:pt x="183" y="299"/>
                  </a:cubicBezTo>
                  <a:cubicBezTo>
                    <a:pt x="183" y="300"/>
                    <a:pt x="187" y="304"/>
                    <a:pt x="188" y="305"/>
                  </a:cubicBezTo>
                  <a:cubicBezTo>
                    <a:pt x="190" y="310"/>
                    <a:pt x="179" y="315"/>
                    <a:pt x="177" y="312"/>
                  </a:cubicBezTo>
                  <a:cubicBezTo>
                    <a:pt x="177" y="313"/>
                    <a:pt x="178" y="316"/>
                    <a:pt x="179" y="317"/>
                  </a:cubicBezTo>
                  <a:cubicBezTo>
                    <a:pt x="177" y="320"/>
                    <a:pt x="174" y="316"/>
                    <a:pt x="172" y="317"/>
                  </a:cubicBezTo>
                  <a:cubicBezTo>
                    <a:pt x="172" y="319"/>
                    <a:pt x="174" y="321"/>
                    <a:pt x="176" y="320"/>
                  </a:cubicBezTo>
                  <a:cubicBezTo>
                    <a:pt x="178" y="319"/>
                    <a:pt x="176" y="325"/>
                    <a:pt x="176" y="323"/>
                  </a:cubicBezTo>
                  <a:cubicBezTo>
                    <a:pt x="175" y="325"/>
                    <a:pt x="174" y="332"/>
                    <a:pt x="172" y="332"/>
                  </a:cubicBezTo>
                  <a:cubicBezTo>
                    <a:pt x="172" y="334"/>
                    <a:pt x="176" y="333"/>
                    <a:pt x="177" y="335"/>
                  </a:cubicBezTo>
                  <a:cubicBezTo>
                    <a:pt x="178" y="338"/>
                    <a:pt x="176" y="337"/>
                    <a:pt x="175" y="339"/>
                  </a:cubicBezTo>
                  <a:cubicBezTo>
                    <a:pt x="173" y="342"/>
                    <a:pt x="175" y="346"/>
                    <a:pt x="177" y="348"/>
                  </a:cubicBezTo>
                  <a:cubicBezTo>
                    <a:pt x="175" y="350"/>
                    <a:pt x="178" y="347"/>
                    <a:pt x="176" y="349"/>
                  </a:cubicBezTo>
                  <a:cubicBezTo>
                    <a:pt x="176" y="349"/>
                    <a:pt x="186" y="354"/>
                    <a:pt x="187" y="355"/>
                  </a:cubicBezTo>
                  <a:cubicBezTo>
                    <a:pt x="189" y="357"/>
                    <a:pt x="175" y="357"/>
                    <a:pt x="176" y="356"/>
                  </a:cubicBezTo>
                  <a:cubicBezTo>
                    <a:pt x="176" y="356"/>
                    <a:pt x="170" y="354"/>
                    <a:pt x="170" y="353"/>
                  </a:cubicBezTo>
                  <a:cubicBezTo>
                    <a:pt x="170" y="354"/>
                    <a:pt x="166" y="350"/>
                    <a:pt x="164" y="350"/>
                  </a:cubicBezTo>
                  <a:cubicBezTo>
                    <a:pt x="164" y="350"/>
                    <a:pt x="165" y="349"/>
                    <a:pt x="165" y="349"/>
                  </a:cubicBezTo>
                  <a:cubicBezTo>
                    <a:pt x="165" y="349"/>
                    <a:pt x="163" y="348"/>
                    <a:pt x="162" y="347"/>
                  </a:cubicBezTo>
                  <a:cubicBezTo>
                    <a:pt x="163" y="346"/>
                    <a:pt x="163" y="348"/>
                    <a:pt x="164" y="348"/>
                  </a:cubicBezTo>
                  <a:cubicBezTo>
                    <a:pt x="164" y="348"/>
                    <a:pt x="163" y="344"/>
                    <a:pt x="163" y="345"/>
                  </a:cubicBezTo>
                  <a:cubicBezTo>
                    <a:pt x="162" y="345"/>
                    <a:pt x="163" y="347"/>
                    <a:pt x="161" y="346"/>
                  </a:cubicBezTo>
                  <a:cubicBezTo>
                    <a:pt x="161" y="345"/>
                    <a:pt x="162" y="344"/>
                    <a:pt x="161" y="343"/>
                  </a:cubicBezTo>
                  <a:cubicBezTo>
                    <a:pt x="160" y="344"/>
                    <a:pt x="158" y="343"/>
                    <a:pt x="160" y="342"/>
                  </a:cubicBezTo>
                  <a:cubicBezTo>
                    <a:pt x="158" y="342"/>
                    <a:pt x="157" y="340"/>
                    <a:pt x="158" y="339"/>
                  </a:cubicBezTo>
                  <a:cubicBezTo>
                    <a:pt x="156" y="338"/>
                    <a:pt x="160" y="334"/>
                    <a:pt x="154" y="334"/>
                  </a:cubicBezTo>
                  <a:cubicBezTo>
                    <a:pt x="154" y="333"/>
                    <a:pt x="155" y="329"/>
                    <a:pt x="154" y="327"/>
                  </a:cubicBezTo>
                  <a:cubicBezTo>
                    <a:pt x="155" y="326"/>
                    <a:pt x="157" y="327"/>
                    <a:pt x="157" y="328"/>
                  </a:cubicBezTo>
                  <a:cubicBezTo>
                    <a:pt x="157" y="327"/>
                    <a:pt x="156" y="319"/>
                    <a:pt x="155" y="320"/>
                  </a:cubicBezTo>
                  <a:cubicBezTo>
                    <a:pt x="155" y="320"/>
                    <a:pt x="155" y="323"/>
                    <a:pt x="155" y="324"/>
                  </a:cubicBezTo>
                  <a:cubicBezTo>
                    <a:pt x="155" y="324"/>
                    <a:pt x="150" y="311"/>
                    <a:pt x="150" y="309"/>
                  </a:cubicBezTo>
                  <a:cubicBezTo>
                    <a:pt x="147" y="307"/>
                    <a:pt x="153" y="293"/>
                    <a:pt x="149" y="289"/>
                  </a:cubicBezTo>
                  <a:cubicBezTo>
                    <a:pt x="149" y="289"/>
                    <a:pt x="149" y="287"/>
                    <a:pt x="149" y="286"/>
                  </a:cubicBezTo>
                  <a:cubicBezTo>
                    <a:pt x="149" y="285"/>
                    <a:pt x="149" y="285"/>
                    <a:pt x="149" y="285"/>
                  </a:cubicBezTo>
                  <a:cubicBezTo>
                    <a:pt x="149" y="280"/>
                    <a:pt x="151" y="255"/>
                    <a:pt x="145" y="253"/>
                  </a:cubicBezTo>
                  <a:cubicBezTo>
                    <a:pt x="142" y="250"/>
                    <a:pt x="138" y="248"/>
                    <a:pt x="135" y="246"/>
                  </a:cubicBezTo>
                  <a:cubicBezTo>
                    <a:pt x="131" y="239"/>
                    <a:pt x="126" y="230"/>
                    <a:pt x="122" y="224"/>
                  </a:cubicBezTo>
                  <a:cubicBezTo>
                    <a:pt x="120" y="223"/>
                    <a:pt x="118" y="219"/>
                    <a:pt x="118" y="218"/>
                  </a:cubicBezTo>
                  <a:cubicBezTo>
                    <a:pt x="117" y="213"/>
                    <a:pt x="120" y="214"/>
                    <a:pt x="120" y="211"/>
                  </a:cubicBezTo>
                  <a:cubicBezTo>
                    <a:pt x="116" y="209"/>
                    <a:pt x="118" y="203"/>
                    <a:pt x="120" y="200"/>
                  </a:cubicBezTo>
                  <a:cubicBezTo>
                    <a:pt x="125" y="193"/>
                    <a:pt x="129" y="191"/>
                    <a:pt x="124" y="180"/>
                  </a:cubicBezTo>
                  <a:cubicBezTo>
                    <a:pt x="128" y="175"/>
                    <a:pt x="118" y="182"/>
                    <a:pt x="119" y="182"/>
                  </a:cubicBezTo>
                  <a:cubicBezTo>
                    <a:pt x="116" y="182"/>
                    <a:pt x="111" y="178"/>
                    <a:pt x="109" y="176"/>
                  </a:cubicBezTo>
                  <a:cubicBezTo>
                    <a:pt x="107" y="174"/>
                    <a:pt x="105" y="169"/>
                    <a:pt x="102" y="166"/>
                  </a:cubicBezTo>
                  <a:cubicBezTo>
                    <a:pt x="95" y="166"/>
                    <a:pt x="92" y="161"/>
                    <a:pt x="87" y="158"/>
                  </a:cubicBezTo>
                  <a:cubicBezTo>
                    <a:pt x="87" y="157"/>
                    <a:pt x="84" y="158"/>
                    <a:pt x="83" y="159"/>
                  </a:cubicBezTo>
                  <a:cubicBezTo>
                    <a:pt x="77" y="159"/>
                    <a:pt x="70" y="154"/>
                    <a:pt x="66" y="151"/>
                  </a:cubicBezTo>
                  <a:cubicBezTo>
                    <a:pt x="61" y="147"/>
                    <a:pt x="61" y="141"/>
                    <a:pt x="57" y="137"/>
                  </a:cubicBezTo>
                  <a:cubicBezTo>
                    <a:pt x="56" y="135"/>
                    <a:pt x="55" y="134"/>
                    <a:pt x="55" y="134"/>
                  </a:cubicBezTo>
                  <a:cubicBezTo>
                    <a:pt x="55" y="134"/>
                    <a:pt x="55" y="134"/>
                    <a:pt x="55" y="134"/>
                  </a:cubicBezTo>
                  <a:cubicBezTo>
                    <a:pt x="56" y="133"/>
                    <a:pt x="53" y="127"/>
                    <a:pt x="52" y="126"/>
                  </a:cubicBezTo>
                  <a:cubicBezTo>
                    <a:pt x="51" y="125"/>
                    <a:pt x="52" y="117"/>
                    <a:pt x="50" y="117"/>
                  </a:cubicBezTo>
                  <a:cubicBezTo>
                    <a:pt x="48" y="117"/>
                    <a:pt x="50" y="129"/>
                    <a:pt x="51" y="131"/>
                  </a:cubicBezTo>
                  <a:cubicBezTo>
                    <a:pt x="51" y="132"/>
                    <a:pt x="53" y="145"/>
                    <a:pt x="51" y="143"/>
                  </a:cubicBezTo>
                  <a:cubicBezTo>
                    <a:pt x="51" y="141"/>
                    <a:pt x="50" y="139"/>
                    <a:pt x="48" y="138"/>
                  </a:cubicBezTo>
                  <a:cubicBezTo>
                    <a:pt x="48" y="137"/>
                    <a:pt x="48" y="133"/>
                    <a:pt x="47" y="131"/>
                  </a:cubicBezTo>
                  <a:cubicBezTo>
                    <a:pt x="47" y="131"/>
                    <a:pt x="43" y="128"/>
                    <a:pt x="44" y="127"/>
                  </a:cubicBezTo>
                  <a:cubicBezTo>
                    <a:pt x="44" y="127"/>
                    <a:pt x="46" y="126"/>
                    <a:pt x="46" y="126"/>
                  </a:cubicBezTo>
                  <a:cubicBezTo>
                    <a:pt x="46" y="126"/>
                    <a:pt x="46" y="124"/>
                    <a:pt x="46" y="124"/>
                  </a:cubicBezTo>
                  <a:cubicBezTo>
                    <a:pt x="44" y="120"/>
                    <a:pt x="47" y="115"/>
                    <a:pt x="45" y="111"/>
                  </a:cubicBezTo>
                  <a:cubicBezTo>
                    <a:pt x="45" y="109"/>
                    <a:pt x="41" y="109"/>
                    <a:pt x="40" y="108"/>
                  </a:cubicBezTo>
                  <a:cubicBezTo>
                    <a:pt x="40" y="107"/>
                    <a:pt x="41" y="105"/>
                    <a:pt x="40" y="104"/>
                  </a:cubicBezTo>
                  <a:cubicBezTo>
                    <a:pt x="39" y="102"/>
                    <a:pt x="40" y="97"/>
                    <a:pt x="40" y="95"/>
                  </a:cubicBezTo>
                  <a:cubicBezTo>
                    <a:pt x="40" y="95"/>
                    <a:pt x="43" y="91"/>
                    <a:pt x="43" y="90"/>
                  </a:cubicBezTo>
                  <a:cubicBezTo>
                    <a:pt x="45" y="88"/>
                    <a:pt x="46" y="84"/>
                    <a:pt x="49" y="82"/>
                  </a:cubicBezTo>
                  <a:cubicBezTo>
                    <a:pt x="50" y="81"/>
                    <a:pt x="52" y="78"/>
                    <a:pt x="52" y="77"/>
                  </a:cubicBezTo>
                  <a:cubicBezTo>
                    <a:pt x="53" y="76"/>
                    <a:pt x="54" y="73"/>
                    <a:pt x="54" y="72"/>
                  </a:cubicBezTo>
                  <a:cubicBezTo>
                    <a:pt x="53" y="67"/>
                    <a:pt x="50" y="66"/>
                    <a:pt x="56" y="66"/>
                  </a:cubicBezTo>
                  <a:cubicBezTo>
                    <a:pt x="52" y="64"/>
                    <a:pt x="55" y="56"/>
                    <a:pt x="56" y="55"/>
                  </a:cubicBezTo>
                  <a:cubicBezTo>
                    <a:pt x="55" y="54"/>
                    <a:pt x="55" y="54"/>
                    <a:pt x="55" y="53"/>
                  </a:cubicBezTo>
                  <a:cubicBezTo>
                    <a:pt x="54" y="55"/>
                    <a:pt x="54" y="54"/>
                    <a:pt x="53" y="55"/>
                  </a:cubicBezTo>
                  <a:cubicBezTo>
                    <a:pt x="53" y="53"/>
                    <a:pt x="52" y="48"/>
                    <a:pt x="52" y="48"/>
                  </a:cubicBezTo>
                  <a:cubicBezTo>
                    <a:pt x="52" y="47"/>
                    <a:pt x="53" y="45"/>
                    <a:pt x="53" y="45"/>
                  </a:cubicBezTo>
                  <a:cubicBezTo>
                    <a:pt x="53" y="39"/>
                    <a:pt x="45" y="40"/>
                    <a:pt x="43" y="38"/>
                  </a:cubicBezTo>
                  <a:cubicBezTo>
                    <a:pt x="40" y="37"/>
                    <a:pt x="41" y="37"/>
                    <a:pt x="38" y="39"/>
                  </a:cubicBezTo>
                  <a:cubicBezTo>
                    <a:pt x="40" y="39"/>
                    <a:pt x="39" y="38"/>
                    <a:pt x="40" y="38"/>
                  </a:cubicBezTo>
                  <a:cubicBezTo>
                    <a:pt x="40" y="41"/>
                    <a:pt x="32" y="40"/>
                    <a:pt x="30" y="41"/>
                  </a:cubicBezTo>
                  <a:cubicBezTo>
                    <a:pt x="31" y="41"/>
                    <a:pt x="30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4" y="44"/>
                    <a:pt x="10" y="49"/>
                    <a:pt x="9" y="51"/>
                  </a:cubicBezTo>
                  <a:cubicBezTo>
                    <a:pt x="10" y="51"/>
                    <a:pt x="1" y="52"/>
                    <a:pt x="0" y="52"/>
                  </a:cubicBezTo>
                  <a:cubicBezTo>
                    <a:pt x="2" y="51"/>
                    <a:pt x="12" y="49"/>
                    <a:pt x="13" y="47"/>
                  </a:cubicBezTo>
                  <a:cubicBezTo>
                    <a:pt x="15" y="46"/>
                    <a:pt x="16" y="45"/>
                    <a:pt x="17" y="44"/>
                  </a:cubicBezTo>
                  <a:cubicBezTo>
                    <a:pt x="17" y="44"/>
                    <a:pt x="17" y="43"/>
                    <a:pt x="17" y="43"/>
                  </a:cubicBezTo>
                  <a:cubicBezTo>
                    <a:pt x="16" y="42"/>
                    <a:pt x="13" y="43"/>
                    <a:pt x="11" y="42"/>
                  </a:cubicBezTo>
                  <a:cubicBezTo>
                    <a:pt x="12" y="42"/>
                    <a:pt x="13" y="40"/>
                    <a:pt x="13" y="39"/>
                  </a:cubicBezTo>
                  <a:cubicBezTo>
                    <a:pt x="11" y="38"/>
                    <a:pt x="9" y="36"/>
                    <a:pt x="11" y="33"/>
                  </a:cubicBezTo>
                  <a:cubicBezTo>
                    <a:pt x="13" y="31"/>
                    <a:pt x="24" y="26"/>
                    <a:pt x="24" y="27"/>
                  </a:cubicBezTo>
                  <a:cubicBezTo>
                    <a:pt x="24" y="26"/>
                    <a:pt x="25" y="26"/>
                    <a:pt x="25" y="25"/>
                  </a:cubicBezTo>
                  <a:cubicBezTo>
                    <a:pt x="22" y="25"/>
                    <a:pt x="19" y="26"/>
                    <a:pt x="17" y="24"/>
                  </a:cubicBezTo>
                  <a:cubicBezTo>
                    <a:pt x="17" y="22"/>
                    <a:pt x="18" y="20"/>
                    <a:pt x="21" y="20"/>
                  </a:cubicBezTo>
                  <a:cubicBezTo>
                    <a:pt x="20" y="20"/>
                    <a:pt x="23" y="19"/>
                    <a:pt x="23" y="19"/>
                  </a:cubicBezTo>
                  <a:cubicBezTo>
                    <a:pt x="26" y="17"/>
                    <a:pt x="28" y="18"/>
                    <a:pt x="30" y="19"/>
                  </a:cubicBezTo>
                  <a:cubicBezTo>
                    <a:pt x="30" y="18"/>
                    <a:pt x="30" y="16"/>
                    <a:pt x="30" y="16"/>
                  </a:cubicBezTo>
                  <a:cubicBezTo>
                    <a:pt x="31" y="14"/>
                    <a:pt x="28" y="13"/>
                    <a:pt x="29" y="12"/>
                  </a:cubicBezTo>
                  <a:cubicBezTo>
                    <a:pt x="30" y="10"/>
                    <a:pt x="36" y="10"/>
                    <a:pt x="36" y="9"/>
                  </a:cubicBezTo>
                  <a:cubicBezTo>
                    <a:pt x="44" y="4"/>
                    <a:pt x="57" y="0"/>
                    <a:pt x="64" y="6"/>
                  </a:cubicBezTo>
                  <a:cubicBezTo>
                    <a:pt x="66" y="7"/>
                    <a:pt x="68" y="8"/>
                    <a:pt x="69" y="8"/>
                  </a:cubicBezTo>
                  <a:cubicBezTo>
                    <a:pt x="70" y="8"/>
                    <a:pt x="71" y="8"/>
                    <a:pt x="72" y="8"/>
                  </a:cubicBezTo>
                  <a:cubicBezTo>
                    <a:pt x="74" y="9"/>
                    <a:pt x="76" y="12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9" y="13"/>
                    <a:pt x="80" y="13"/>
                  </a:cubicBezTo>
                  <a:cubicBezTo>
                    <a:pt x="81" y="12"/>
                    <a:pt x="93" y="10"/>
                    <a:pt x="94" y="10"/>
                  </a:cubicBezTo>
                  <a:cubicBezTo>
                    <a:pt x="94" y="10"/>
                    <a:pt x="94" y="13"/>
                    <a:pt x="94" y="13"/>
                  </a:cubicBezTo>
                  <a:cubicBezTo>
                    <a:pt x="95" y="13"/>
                    <a:pt x="97" y="11"/>
                    <a:pt x="97" y="12"/>
                  </a:cubicBezTo>
                  <a:cubicBezTo>
                    <a:pt x="97" y="12"/>
                    <a:pt x="97" y="14"/>
                    <a:pt x="97" y="14"/>
                  </a:cubicBezTo>
                  <a:cubicBezTo>
                    <a:pt x="100" y="12"/>
                    <a:pt x="101" y="13"/>
                    <a:pt x="103" y="15"/>
                  </a:cubicBezTo>
                  <a:cubicBezTo>
                    <a:pt x="103" y="15"/>
                    <a:pt x="114" y="18"/>
                    <a:pt x="108" y="19"/>
                  </a:cubicBezTo>
                  <a:cubicBezTo>
                    <a:pt x="111" y="21"/>
                    <a:pt x="114" y="18"/>
                    <a:pt x="116" y="22"/>
                  </a:cubicBezTo>
                  <a:cubicBezTo>
                    <a:pt x="116" y="21"/>
                    <a:pt x="116" y="20"/>
                    <a:pt x="117" y="19"/>
                  </a:cubicBezTo>
                  <a:cubicBezTo>
                    <a:pt x="113" y="16"/>
                    <a:pt x="110" y="19"/>
                    <a:pt x="107" y="14"/>
                  </a:cubicBezTo>
                  <a:cubicBezTo>
                    <a:pt x="108" y="12"/>
                    <a:pt x="111" y="12"/>
                    <a:pt x="114" y="13"/>
                  </a:cubicBezTo>
                  <a:cubicBezTo>
                    <a:pt x="111" y="12"/>
                    <a:pt x="105" y="11"/>
                    <a:pt x="108" y="7"/>
                  </a:cubicBezTo>
                  <a:cubicBezTo>
                    <a:pt x="108" y="7"/>
                    <a:pt x="108" y="7"/>
                    <a:pt x="107" y="7"/>
                  </a:cubicBezTo>
                  <a:cubicBezTo>
                    <a:pt x="104" y="11"/>
                    <a:pt x="98" y="6"/>
                    <a:pt x="100" y="5"/>
                  </a:cubicBezTo>
                  <a:cubicBezTo>
                    <a:pt x="101" y="0"/>
                    <a:pt x="113" y="0"/>
                    <a:pt x="116" y="2"/>
                  </a:cubicBezTo>
                  <a:cubicBezTo>
                    <a:pt x="118" y="4"/>
                    <a:pt x="124" y="7"/>
                    <a:pt x="124" y="9"/>
                  </a:cubicBezTo>
                  <a:cubicBezTo>
                    <a:pt x="125" y="6"/>
                    <a:pt x="126" y="5"/>
                    <a:pt x="125" y="5"/>
                  </a:cubicBezTo>
                  <a:cubicBezTo>
                    <a:pt x="125" y="4"/>
                    <a:pt x="130" y="4"/>
                    <a:pt x="131" y="5"/>
                  </a:cubicBezTo>
                  <a:cubicBezTo>
                    <a:pt x="129" y="7"/>
                    <a:pt x="125" y="12"/>
                    <a:pt x="128" y="13"/>
                  </a:cubicBezTo>
                  <a:cubicBezTo>
                    <a:pt x="128" y="11"/>
                    <a:pt x="130" y="16"/>
                    <a:pt x="130" y="16"/>
                  </a:cubicBezTo>
                  <a:cubicBezTo>
                    <a:pt x="127" y="19"/>
                    <a:pt x="126" y="21"/>
                    <a:pt x="122" y="18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3" y="20"/>
                    <a:pt x="131" y="25"/>
                    <a:pt x="132" y="20"/>
                  </a:cubicBezTo>
                  <a:cubicBezTo>
                    <a:pt x="132" y="20"/>
                    <a:pt x="131" y="19"/>
                    <a:pt x="131" y="19"/>
                  </a:cubicBezTo>
                  <a:cubicBezTo>
                    <a:pt x="131" y="16"/>
                    <a:pt x="136" y="17"/>
                    <a:pt x="137" y="17"/>
                  </a:cubicBezTo>
                  <a:cubicBezTo>
                    <a:pt x="136" y="16"/>
                    <a:pt x="137" y="14"/>
                    <a:pt x="137" y="13"/>
                  </a:cubicBezTo>
                  <a:cubicBezTo>
                    <a:pt x="139" y="11"/>
                    <a:pt x="141" y="9"/>
                    <a:pt x="142" y="6"/>
                  </a:cubicBezTo>
                  <a:cubicBezTo>
                    <a:pt x="146" y="0"/>
                    <a:pt x="154" y="8"/>
                    <a:pt x="145" y="9"/>
                  </a:cubicBezTo>
                  <a:cubicBezTo>
                    <a:pt x="141" y="10"/>
                    <a:pt x="144" y="18"/>
                    <a:pt x="144" y="21"/>
                  </a:cubicBezTo>
                  <a:cubicBezTo>
                    <a:pt x="147" y="16"/>
                    <a:pt x="147" y="25"/>
                    <a:pt x="147" y="25"/>
                  </a:cubicBezTo>
                  <a:cubicBezTo>
                    <a:pt x="149" y="24"/>
                    <a:pt x="151" y="21"/>
                    <a:pt x="151" y="18"/>
                  </a:cubicBezTo>
                  <a:cubicBezTo>
                    <a:pt x="146" y="15"/>
                    <a:pt x="147" y="9"/>
                    <a:pt x="152" y="7"/>
                  </a:cubicBezTo>
                  <a:cubicBezTo>
                    <a:pt x="152" y="6"/>
                    <a:pt x="153" y="5"/>
                    <a:pt x="153" y="4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3" y="5"/>
                    <a:pt x="153" y="6"/>
                    <a:pt x="153" y="7"/>
                  </a:cubicBezTo>
                  <a:cubicBezTo>
                    <a:pt x="154" y="6"/>
                    <a:pt x="155" y="6"/>
                    <a:pt x="156" y="6"/>
                  </a:cubicBezTo>
                  <a:cubicBezTo>
                    <a:pt x="156" y="5"/>
                    <a:pt x="171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9" y="13"/>
                    <a:pt x="173" y="15"/>
                    <a:pt x="175" y="16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7" y="18"/>
                    <a:pt x="177" y="20"/>
                    <a:pt x="176" y="21"/>
                  </a:cubicBezTo>
                  <a:cubicBezTo>
                    <a:pt x="177" y="22"/>
                    <a:pt x="175" y="25"/>
                    <a:pt x="181" y="27"/>
                  </a:cubicBezTo>
                  <a:cubicBezTo>
                    <a:pt x="182" y="28"/>
                    <a:pt x="183" y="29"/>
                    <a:pt x="185" y="30"/>
                  </a:cubicBezTo>
                  <a:cubicBezTo>
                    <a:pt x="185" y="36"/>
                    <a:pt x="178" y="36"/>
                    <a:pt x="176" y="31"/>
                  </a:cubicBezTo>
                  <a:cubicBezTo>
                    <a:pt x="172" y="30"/>
                    <a:pt x="177" y="37"/>
                    <a:pt x="177" y="37"/>
                  </a:cubicBezTo>
                  <a:cubicBezTo>
                    <a:pt x="177" y="39"/>
                    <a:pt x="177" y="41"/>
                    <a:pt x="177" y="42"/>
                  </a:cubicBezTo>
                  <a:cubicBezTo>
                    <a:pt x="176" y="42"/>
                    <a:pt x="175" y="41"/>
                    <a:pt x="174" y="40"/>
                  </a:cubicBezTo>
                  <a:cubicBezTo>
                    <a:pt x="172" y="41"/>
                    <a:pt x="176" y="43"/>
                    <a:pt x="175" y="44"/>
                  </a:cubicBezTo>
                  <a:cubicBezTo>
                    <a:pt x="173" y="45"/>
                    <a:pt x="168" y="41"/>
                    <a:pt x="167" y="40"/>
                  </a:cubicBezTo>
                  <a:cubicBezTo>
                    <a:pt x="166" y="39"/>
                    <a:pt x="166" y="37"/>
                    <a:pt x="165" y="35"/>
                  </a:cubicBezTo>
                  <a:cubicBezTo>
                    <a:pt x="164" y="36"/>
                    <a:pt x="158" y="36"/>
                    <a:pt x="158" y="35"/>
                  </a:cubicBezTo>
                  <a:cubicBezTo>
                    <a:pt x="157" y="32"/>
                    <a:pt x="170" y="32"/>
                    <a:pt x="168" y="26"/>
                  </a:cubicBezTo>
                  <a:cubicBezTo>
                    <a:pt x="167" y="26"/>
                    <a:pt x="162" y="28"/>
                    <a:pt x="162" y="27"/>
                  </a:cubicBezTo>
                  <a:cubicBezTo>
                    <a:pt x="160" y="25"/>
                    <a:pt x="163" y="23"/>
                    <a:pt x="165" y="24"/>
                  </a:cubicBezTo>
                  <a:cubicBezTo>
                    <a:pt x="164" y="23"/>
                    <a:pt x="161" y="20"/>
                    <a:pt x="164" y="21"/>
                  </a:cubicBezTo>
                  <a:cubicBezTo>
                    <a:pt x="163" y="19"/>
                    <a:pt x="163" y="18"/>
                    <a:pt x="162" y="18"/>
                  </a:cubicBezTo>
                  <a:cubicBezTo>
                    <a:pt x="162" y="21"/>
                    <a:pt x="158" y="19"/>
                    <a:pt x="158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8" y="19"/>
                    <a:pt x="157" y="18"/>
                    <a:pt x="156" y="19"/>
                  </a:cubicBezTo>
                  <a:cubicBezTo>
                    <a:pt x="160" y="25"/>
                    <a:pt x="150" y="28"/>
                    <a:pt x="151" y="31"/>
                  </a:cubicBezTo>
                  <a:cubicBezTo>
                    <a:pt x="150" y="31"/>
                    <a:pt x="149" y="30"/>
                    <a:pt x="149" y="30"/>
                  </a:cubicBezTo>
                  <a:cubicBezTo>
                    <a:pt x="147" y="32"/>
                    <a:pt x="153" y="35"/>
                    <a:pt x="153" y="36"/>
                  </a:cubicBezTo>
                  <a:cubicBezTo>
                    <a:pt x="152" y="36"/>
                    <a:pt x="146" y="38"/>
                    <a:pt x="145" y="38"/>
                  </a:cubicBezTo>
                  <a:cubicBezTo>
                    <a:pt x="144" y="37"/>
                    <a:pt x="144" y="37"/>
                    <a:pt x="143" y="36"/>
                  </a:cubicBezTo>
                  <a:cubicBezTo>
                    <a:pt x="143" y="35"/>
                    <a:pt x="146" y="31"/>
                    <a:pt x="147" y="30"/>
                  </a:cubicBezTo>
                  <a:cubicBezTo>
                    <a:pt x="146" y="30"/>
                    <a:pt x="146" y="30"/>
                    <a:pt x="145" y="31"/>
                  </a:cubicBezTo>
                  <a:cubicBezTo>
                    <a:pt x="143" y="34"/>
                    <a:pt x="138" y="34"/>
                    <a:pt x="136" y="36"/>
                  </a:cubicBezTo>
                  <a:cubicBezTo>
                    <a:pt x="139" y="36"/>
                    <a:pt x="130" y="42"/>
                    <a:pt x="130" y="42"/>
                  </a:cubicBezTo>
                  <a:cubicBezTo>
                    <a:pt x="125" y="46"/>
                    <a:pt x="128" y="46"/>
                    <a:pt x="128" y="50"/>
                  </a:cubicBezTo>
                  <a:cubicBezTo>
                    <a:pt x="127" y="57"/>
                    <a:pt x="148" y="57"/>
                    <a:pt x="141" y="65"/>
                  </a:cubicBezTo>
                  <a:cubicBezTo>
                    <a:pt x="142" y="65"/>
                    <a:pt x="143" y="66"/>
                    <a:pt x="143" y="67"/>
                  </a:cubicBezTo>
                  <a:cubicBezTo>
                    <a:pt x="143" y="67"/>
                    <a:pt x="141" y="66"/>
                    <a:pt x="141" y="66"/>
                  </a:cubicBezTo>
                  <a:cubicBezTo>
                    <a:pt x="142" y="68"/>
                    <a:pt x="146" y="72"/>
                    <a:pt x="146" y="67"/>
                  </a:cubicBezTo>
                  <a:cubicBezTo>
                    <a:pt x="147" y="59"/>
                    <a:pt x="146" y="63"/>
                    <a:pt x="152" y="59"/>
                  </a:cubicBezTo>
                  <a:cubicBezTo>
                    <a:pt x="156" y="55"/>
                    <a:pt x="150" y="52"/>
                    <a:pt x="153" y="49"/>
                  </a:cubicBezTo>
                  <a:cubicBezTo>
                    <a:pt x="155" y="48"/>
                    <a:pt x="155" y="43"/>
                    <a:pt x="155" y="41"/>
                  </a:cubicBezTo>
                  <a:cubicBezTo>
                    <a:pt x="156" y="36"/>
                    <a:pt x="169" y="44"/>
                    <a:pt x="169" y="47"/>
                  </a:cubicBezTo>
                  <a:cubicBezTo>
                    <a:pt x="167" y="58"/>
                    <a:pt x="173" y="48"/>
                    <a:pt x="177" y="48"/>
                  </a:cubicBezTo>
                  <a:cubicBezTo>
                    <a:pt x="181" y="51"/>
                    <a:pt x="180" y="60"/>
                    <a:pt x="184" y="63"/>
                  </a:cubicBezTo>
                  <a:cubicBezTo>
                    <a:pt x="185" y="63"/>
                    <a:pt x="186" y="64"/>
                    <a:pt x="188" y="66"/>
                  </a:cubicBezTo>
                  <a:cubicBezTo>
                    <a:pt x="189" y="67"/>
                    <a:pt x="190" y="69"/>
                    <a:pt x="190" y="72"/>
                  </a:cubicBezTo>
                  <a:cubicBezTo>
                    <a:pt x="190" y="72"/>
                    <a:pt x="189" y="72"/>
                    <a:pt x="189" y="72"/>
                  </a:cubicBezTo>
                  <a:cubicBezTo>
                    <a:pt x="191" y="72"/>
                    <a:pt x="189" y="76"/>
                    <a:pt x="190" y="77"/>
                  </a:cubicBezTo>
                  <a:cubicBezTo>
                    <a:pt x="191" y="77"/>
                    <a:pt x="198" y="80"/>
                    <a:pt x="193" y="82"/>
                  </a:cubicBezTo>
                  <a:cubicBezTo>
                    <a:pt x="194" y="83"/>
                    <a:pt x="194" y="88"/>
                    <a:pt x="192" y="83"/>
                  </a:cubicBezTo>
                  <a:cubicBezTo>
                    <a:pt x="190" y="87"/>
                    <a:pt x="190" y="85"/>
                    <a:pt x="187" y="85"/>
                  </a:cubicBezTo>
                  <a:cubicBezTo>
                    <a:pt x="187" y="84"/>
                    <a:pt x="187" y="84"/>
                    <a:pt x="188" y="84"/>
                  </a:cubicBezTo>
                  <a:cubicBezTo>
                    <a:pt x="189" y="81"/>
                    <a:pt x="183" y="84"/>
                    <a:pt x="182" y="83"/>
                  </a:cubicBezTo>
                  <a:cubicBezTo>
                    <a:pt x="181" y="82"/>
                    <a:pt x="186" y="74"/>
                    <a:pt x="188" y="73"/>
                  </a:cubicBezTo>
                  <a:cubicBezTo>
                    <a:pt x="185" y="73"/>
                    <a:pt x="184" y="75"/>
                    <a:pt x="182" y="76"/>
                  </a:cubicBezTo>
                  <a:cubicBezTo>
                    <a:pt x="180" y="76"/>
                    <a:pt x="178" y="76"/>
                    <a:pt x="177" y="77"/>
                  </a:cubicBezTo>
                  <a:cubicBezTo>
                    <a:pt x="176" y="77"/>
                    <a:pt x="175" y="77"/>
                    <a:pt x="174" y="77"/>
                  </a:cubicBezTo>
                  <a:cubicBezTo>
                    <a:pt x="174" y="77"/>
                    <a:pt x="175" y="77"/>
                    <a:pt x="175" y="77"/>
                  </a:cubicBezTo>
                  <a:cubicBezTo>
                    <a:pt x="175" y="77"/>
                    <a:pt x="176" y="77"/>
                    <a:pt x="176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8"/>
                    <a:pt x="177" y="78"/>
                    <a:pt x="177" y="78"/>
                  </a:cubicBezTo>
                  <a:cubicBezTo>
                    <a:pt x="178" y="80"/>
                    <a:pt x="176" y="79"/>
                    <a:pt x="175" y="79"/>
                  </a:cubicBezTo>
                  <a:cubicBezTo>
                    <a:pt x="174" y="78"/>
                    <a:pt x="173" y="77"/>
                    <a:pt x="172" y="77"/>
                  </a:cubicBezTo>
                  <a:cubicBezTo>
                    <a:pt x="172" y="77"/>
                    <a:pt x="172" y="77"/>
                    <a:pt x="172" y="77"/>
                  </a:cubicBezTo>
                  <a:cubicBezTo>
                    <a:pt x="170" y="77"/>
                    <a:pt x="167" y="78"/>
                    <a:pt x="165" y="79"/>
                  </a:cubicBezTo>
                  <a:cubicBezTo>
                    <a:pt x="167" y="79"/>
                    <a:pt x="172" y="79"/>
                    <a:pt x="173" y="80"/>
                  </a:cubicBezTo>
                  <a:cubicBezTo>
                    <a:pt x="173" y="81"/>
                    <a:pt x="173" y="81"/>
                    <a:pt x="172" y="81"/>
                  </a:cubicBezTo>
                  <a:cubicBezTo>
                    <a:pt x="172" y="82"/>
                    <a:pt x="171" y="82"/>
                    <a:pt x="170" y="82"/>
                  </a:cubicBezTo>
                  <a:cubicBezTo>
                    <a:pt x="170" y="82"/>
                    <a:pt x="170" y="82"/>
                    <a:pt x="171" y="83"/>
                  </a:cubicBezTo>
                  <a:cubicBezTo>
                    <a:pt x="172" y="84"/>
                    <a:pt x="173" y="85"/>
                    <a:pt x="176" y="85"/>
                  </a:cubicBezTo>
                  <a:cubicBezTo>
                    <a:pt x="174" y="90"/>
                    <a:pt x="177" y="85"/>
                    <a:pt x="179" y="84"/>
                  </a:cubicBezTo>
                  <a:cubicBezTo>
                    <a:pt x="184" y="88"/>
                    <a:pt x="173" y="90"/>
                    <a:pt x="170" y="91"/>
                  </a:cubicBezTo>
                  <a:cubicBezTo>
                    <a:pt x="170" y="91"/>
                    <a:pt x="164" y="95"/>
                    <a:pt x="166" y="91"/>
                  </a:cubicBezTo>
                  <a:cubicBezTo>
                    <a:pt x="166" y="91"/>
                    <a:pt x="166" y="90"/>
                    <a:pt x="167" y="90"/>
                  </a:cubicBezTo>
                  <a:cubicBezTo>
                    <a:pt x="166" y="90"/>
                    <a:pt x="164" y="90"/>
                    <a:pt x="163" y="90"/>
                  </a:cubicBezTo>
                  <a:cubicBezTo>
                    <a:pt x="159" y="91"/>
                    <a:pt x="155" y="92"/>
                    <a:pt x="158" y="96"/>
                  </a:cubicBezTo>
                  <a:cubicBezTo>
                    <a:pt x="158" y="96"/>
                    <a:pt x="158" y="96"/>
                    <a:pt x="157" y="97"/>
                  </a:cubicBezTo>
                  <a:cubicBezTo>
                    <a:pt x="147" y="97"/>
                    <a:pt x="144" y="104"/>
                    <a:pt x="140" y="112"/>
                  </a:cubicBezTo>
                  <a:cubicBezTo>
                    <a:pt x="137" y="116"/>
                    <a:pt x="129" y="116"/>
                    <a:pt x="126" y="121"/>
                  </a:cubicBezTo>
                  <a:cubicBezTo>
                    <a:pt x="127" y="121"/>
                    <a:pt x="127" y="126"/>
                    <a:pt x="126" y="125"/>
                  </a:cubicBezTo>
                  <a:cubicBezTo>
                    <a:pt x="127" y="129"/>
                    <a:pt x="128" y="134"/>
                    <a:pt x="123" y="135"/>
                  </a:cubicBezTo>
                  <a:cubicBezTo>
                    <a:pt x="118" y="133"/>
                    <a:pt x="124" y="119"/>
                    <a:pt x="116" y="123"/>
                  </a:cubicBezTo>
                  <a:cubicBezTo>
                    <a:pt x="116" y="123"/>
                    <a:pt x="114" y="122"/>
                    <a:pt x="114" y="122"/>
                  </a:cubicBezTo>
                  <a:cubicBezTo>
                    <a:pt x="113" y="121"/>
                    <a:pt x="107" y="123"/>
                    <a:pt x="106" y="123"/>
                  </a:cubicBezTo>
                  <a:cubicBezTo>
                    <a:pt x="106" y="124"/>
                    <a:pt x="107" y="124"/>
                    <a:pt x="107" y="125"/>
                  </a:cubicBezTo>
                  <a:cubicBezTo>
                    <a:pt x="105" y="126"/>
                    <a:pt x="97" y="122"/>
                    <a:pt x="95" y="123"/>
                  </a:cubicBezTo>
                  <a:cubicBezTo>
                    <a:pt x="95" y="123"/>
                    <a:pt x="92" y="125"/>
                    <a:pt x="91" y="125"/>
                  </a:cubicBezTo>
                  <a:cubicBezTo>
                    <a:pt x="91" y="125"/>
                    <a:pt x="89" y="127"/>
                    <a:pt x="88" y="127"/>
                  </a:cubicBezTo>
                  <a:cubicBezTo>
                    <a:pt x="87" y="127"/>
                    <a:pt x="87" y="128"/>
                    <a:pt x="85" y="130"/>
                  </a:cubicBezTo>
                  <a:cubicBezTo>
                    <a:pt x="86" y="137"/>
                    <a:pt x="80" y="139"/>
                    <a:pt x="84" y="146"/>
                  </a:cubicBezTo>
                  <a:cubicBezTo>
                    <a:pt x="85" y="147"/>
                    <a:pt x="86" y="153"/>
                    <a:pt x="89" y="151"/>
                  </a:cubicBezTo>
                  <a:cubicBezTo>
                    <a:pt x="91" y="152"/>
                    <a:pt x="96" y="150"/>
                    <a:pt x="97" y="148"/>
                  </a:cubicBezTo>
                  <a:cubicBezTo>
                    <a:pt x="98" y="139"/>
                    <a:pt x="112" y="143"/>
                    <a:pt x="106" y="146"/>
                  </a:cubicBezTo>
                  <a:cubicBezTo>
                    <a:pt x="104" y="148"/>
                    <a:pt x="102" y="156"/>
                    <a:pt x="101" y="158"/>
                  </a:cubicBezTo>
                  <a:cubicBezTo>
                    <a:pt x="104" y="159"/>
                    <a:pt x="111" y="156"/>
                    <a:pt x="114" y="160"/>
                  </a:cubicBezTo>
                  <a:cubicBezTo>
                    <a:pt x="116" y="162"/>
                    <a:pt x="111" y="169"/>
                    <a:pt x="112" y="172"/>
                  </a:cubicBezTo>
                  <a:cubicBezTo>
                    <a:pt x="113" y="173"/>
                    <a:pt x="116" y="179"/>
                    <a:pt x="118" y="178"/>
                  </a:cubicBezTo>
                  <a:cubicBezTo>
                    <a:pt x="120" y="178"/>
                    <a:pt x="123" y="173"/>
                    <a:pt x="126" y="177"/>
                  </a:cubicBezTo>
                  <a:cubicBezTo>
                    <a:pt x="126" y="178"/>
                    <a:pt x="127" y="178"/>
                    <a:pt x="128" y="179"/>
                  </a:cubicBezTo>
                  <a:cubicBezTo>
                    <a:pt x="129" y="178"/>
                    <a:pt x="131" y="176"/>
                    <a:pt x="132" y="175"/>
                  </a:cubicBezTo>
                  <a:cubicBezTo>
                    <a:pt x="132" y="175"/>
                    <a:pt x="132" y="173"/>
                    <a:pt x="132" y="173"/>
                  </a:cubicBezTo>
                  <a:cubicBezTo>
                    <a:pt x="133" y="171"/>
                    <a:pt x="136" y="173"/>
                    <a:pt x="138" y="171"/>
                  </a:cubicBezTo>
                  <a:cubicBezTo>
                    <a:pt x="140" y="169"/>
                    <a:pt x="145" y="167"/>
                    <a:pt x="141" y="170"/>
                  </a:cubicBezTo>
                  <a:cubicBezTo>
                    <a:pt x="141" y="170"/>
                    <a:pt x="141" y="171"/>
                    <a:pt x="141" y="171"/>
                  </a:cubicBezTo>
                  <a:cubicBezTo>
                    <a:pt x="143" y="171"/>
                    <a:pt x="144" y="171"/>
                    <a:pt x="146" y="170"/>
                  </a:cubicBezTo>
                  <a:cubicBezTo>
                    <a:pt x="145" y="170"/>
                    <a:pt x="145" y="170"/>
                    <a:pt x="145" y="169"/>
                  </a:cubicBezTo>
                  <a:cubicBezTo>
                    <a:pt x="145" y="170"/>
                    <a:pt x="155" y="173"/>
                    <a:pt x="156" y="173"/>
                  </a:cubicBezTo>
                  <a:cubicBezTo>
                    <a:pt x="157" y="174"/>
                    <a:pt x="158" y="174"/>
                    <a:pt x="159" y="174"/>
                  </a:cubicBezTo>
                  <a:cubicBezTo>
                    <a:pt x="163" y="172"/>
                    <a:pt x="163" y="174"/>
                    <a:pt x="166" y="175"/>
                  </a:cubicBezTo>
                  <a:cubicBezTo>
                    <a:pt x="166" y="173"/>
                    <a:pt x="166" y="172"/>
                    <a:pt x="168" y="172"/>
                  </a:cubicBezTo>
                  <a:cubicBezTo>
                    <a:pt x="169" y="172"/>
                    <a:pt x="168" y="175"/>
                    <a:pt x="166" y="175"/>
                  </a:cubicBezTo>
                  <a:cubicBezTo>
                    <a:pt x="173" y="177"/>
                    <a:pt x="173" y="186"/>
                    <a:pt x="181" y="186"/>
                  </a:cubicBezTo>
                  <a:cubicBezTo>
                    <a:pt x="183" y="187"/>
                    <a:pt x="187" y="187"/>
                    <a:pt x="190" y="189"/>
                  </a:cubicBezTo>
                  <a:cubicBezTo>
                    <a:pt x="191" y="190"/>
                    <a:pt x="198" y="205"/>
                    <a:pt x="198" y="205"/>
                  </a:cubicBezTo>
                  <a:cubicBezTo>
                    <a:pt x="203" y="205"/>
                    <a:pt x="205" y="204"/>
                    <a:pt x="208" y="208"/>
                  </a:cubicBezTo>
                  <a:cubicBezTo>
                    <a:pt x="211" y="211"/>
                    <a:pt x="218" y="210"/>
                    <a:pt x="221" y="211"/>
                  </a:cubicBezTo>
                  <a:cubicBezTo>
                    <a:pt x="223" y="212"/>
                    <a:pt x="230" y="217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4" y="225"/>
                    <a:pt x="231" y="230"/>
                    <a:pt x="227" y="2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5" name="Freeform 177"/>
            <p:cNvSpPr/>
            <p:nvPr/>
          </p:nvSpPr>
          <p:spPr bwMode="auto">
            <a:xfrm>
              <a:off x="2941638" y="4779963"/>
              <a:ext cx="6350" cy="4763"/>
            </a:xfrm>
            <a:custGeom>
              <a:avLst/>
              <a:gdLst>
                <a:gd name="T0" fmla="*/ 0 w 7"/>
                <a:gd name="T1" fmla="*/ 1 h 7"/>
                <a:gd name="T2" fmla="*/ 1 w 7"/>
                <a:gd name="T3" fmla="*/ 7 h 7"/>
                <a:gd name="T4" fmla="*/ 7 w 7"/>
                <a:gd name="T5" fmla="*/ 4 h 7"/>
                <a:gd name="T6" fmla="*/ 7 w 7"/>
                <a:gd name="T7" fmla="*/ 4 h 7"/>
                <a:gd name="T8" fmla="*/ 7 w 7"/>
                <a:gd name="T9" fmla="*/ 3 h 7"/>
                <a:gd name="T10" fmla="*/ 7 w 7"/>
                <a:gd name="T11" fmla="*/ 3 h 7"/>
                <a:gd name="T12" fmla="*/ 0 w 7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cubicBezTo>
                    <a:pt x="0" y="1"/>
                    <a:pt x="2" y="7"/>
                    <a:pt x="1" y="7"/>
                  </a:cubicBezTo>
                  <a:cubicBezTo>
                    <a:pt x="5" y="6"/>
                    <a:pt x="3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6" name="Freeform 178"/>
            <p:cNvSpPr/>
            <p:nvPr/>
          </p:nvSpPr>
          <p:spPr bwMode="auto">
            <a:xfrm>
              <a:off x="2932113" y="4775200"/>
              <a:ext cx="9525" cy="4763"/>
            </a:xfrm>
            <a:custGeom>
              <a:avLst/>
              <a:gdLst>
                <a:gd name="T0" fmla="*/ 0 w 13"/>
                <a:gd name="T1" fmla="*/ 4 h 6"/>
                <a:gd name="T2" fmla="*/ 12 w 13"/>
                <a:gd name="T3" fmla="*/ 6 h 6"/>
                <a:gd name="T4" fmla="*/ 8 w 13"/>
                <a:gd name="T5" fmla="*/ 0 h 6"/>
                <a:gd name="T6" fmla="*/ 0 w 13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0" y="4"/>
                  </a:moveTo>
                  <a:cubicBezTo>
                    <a:pt x="4" y="5"/>
                    <a:pt x="9" y="1"/>
                    <a:pt x="12" y="6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1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7" name="Freeform 179"/>
            <p:cNvSpPr/>
            <p:nvPr/>
          </p:nvSpPr>
          <p:spPr bwMode="auto">
            <a:xfrm>
              <a:off x="2962275" y="4968875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8" name="Freeform 180"/>
            <p:cNvSpPr/>
            <p:nvPr/>
          </p:nvSpPr>
          <p:spPr bwMode="auto">
            <a:xfrm>
              <a:off x="2882900" y="4819650"/>
              <a:ext cx="1588" cy="317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9" name="Freeform 181"/>
            <p:cNvSpPr/>
            <p:nvPr/>
          </p:nvSpPr>
          <p:spPr bwMode="auto">
            <a:xfrm>
              <a:off x="3019425" y="48831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0" name="Freeform 182"/>
            <p:cNvSpPr/>
            <p:nvPr/>
          </p:nvSpPr>
          <p:spPr bwMode="auto">
            <a:xfrm>
              <a:off x="2946400" y="478155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1" name="Freeform 183"/>
            <p:cNvSpPr/>
            <p:nvPr/>
          </p:nvSpPr>
          <p:spPr bwMode="auto">
            <a:xfrm>
              <a:off x="3373438" y="4960938"/>
              <a:ext cx="20638" cy="14288"/>
            </a:xfrm>
            <a:custGeom>
              <a:avLst/>
              <a:gdLst>
                <a:gd name="T0" fmla="*/ 21 w 28"/>
                <a:gd name="T1" fmla="*/ 3 h 18"/>
                <a:gd name="T2" fmla="*/ 8 w 28"/>
                <a:gd name="T3" fmla="*/ 12 h 18"/>
                <a:gd name="T4" fmla="*/ 8 w 28"/>
                <a:gd name="T5" fmla="*/ 18 h 18"/>
                <a:gd name="T6" fmla="*/ 18 w 28"/>
                <a:gd name="T7" fmla="*/ 11 h 18"/>
                <a:gd name="T8" fmla="*/ 19 w 28"/>
                <a:gd name="T9" fmla="*/ 11 h 18"/>
                <a:gd name="T10" fmla="*/ 28 w 28"/>
                <a:gd name="T11" fmla="*/ 2 h 18"/>
                <a:gd name="T12" fmla="*/ 21 w 28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8">
                  <a:moveTo>
                    <a:pt x="21" y="3"/>
                  </a:moveTo>
                  <a:cubicBezTo>
                    <a:pt x="18" y="6"/>
                    <a:pt x="10" y="9"/>
                    <a:pt x="8" y="12"/>
                  </a:cubicBezTo>
                  <a:cubicBezTo>
                    <a:pt x="5" y="14"/>
                    <a:pt x="0" y="18"/>
                    <a:pt x="8" y="18"/>
                  </a:cubicBezTo>
                  <a:cubicBezTo>
                    <a:pt x="12" y="18"/>
                    <a:pt x="15" y="13"/>
                    <a:pt x="18" y="11"/>
                  </a:cubicBezTo>
                  <a:cubicBezTo>
                    <a:pt x="26" y="1"/>
                    <a:pt x="18" y="11"/>
                    <a:pt x="19" y="11"/>
                  </a:cubicBezTo>
                  <a:cubicBezTo>
                    <a:pt x="22" y="8"/>
                    <a:pt x="26" y="7"/>
                    <a:pt x="28" y="2"/>
                  </a:cubicBezTo>
                  <a:cubicBezTo>
                    <a:pt x="26" y="0"/>
                    <a:pt x="22" y="1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2" name="Freeform 184"/>
            <p:cNvSpPr/>
            <p:nvPr/>
          </p:nvSpPr>
          <p:spPr bwMode="auto">
            <a:xfrm>
              <a:off x="3400425" y="4951413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3" name="Freeform 185"/>
            <p:cNvSpPr/>
            <p:nvPr/>
          </p:nvSpPr>
          <p:spPr bwMode="auto">
            <a:xfrm>
              <a:off x="3400425" y="4949825"/>
              <a:ext cx="0" cy="3175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2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0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4" name="Freeform 186"/>
            <p:cNvSpPr/>
            <p:nvPr/>
          </p:nvSpPr>
          <p:spPr bwMode="auto">
            <a:xfrm>
              <a:off x="3394075" y="4946650"/>
              <a:ext cx="12700" cy="19050"/>
            </a:xfrm>
            <a:custGeom>
              <a:avLst/>
              <a:gdLst>
                <a:gd name="T0" fmla="*/ 11 w 15"/>
                <a:gd name="T1" fmla="*/ 11 h 25"/>
                <a:gd name="T2" fmla="*/ 9 w 15"/>
                <a:gd name="T3" fmla="*/ 12 h 25"/>
                <a:gd name="T4" fmla="*/ 7 w 15"/>
                <a:gd name="T5" fmla="*/ 8 h 25"/>
                <a:gd name="T6" fmla="*/ 7 w 15"/>
                <a:gd name="T7" fmla="*/ 8 h 25"/>
                <a:gd name="T8" fmla="*/ 3 w 15"/>
                <a:gd name="T9" fmla="*/ 0 h 25"/>
                <a:gd name="T10" fmla="*/ 3 w 15"/>
                <a:gd name="T11" fmla="*/ 4 h 25"/>
                <a:gd name="T12" fmla="*/ 1 w 15"/>
                <a:gd name="T13" fmla="*/ 16 h 25"/>
                <a:gd name="T14" fmla="*/ 2 w 15"/>
                <a:gd name="T15" fmla="*/ 20 h 25"/>
                <a:gd name="T16" fmla="*/ 0 w 15"/>
                <a:gd name="T17" fmla="*/ 23 h 25"/>
                <a:gd name="T18" fmla="*/ 9 w 15"/>
                <a:gd name="T19" fmla="*/ 16 h 25"/>
                <a:gd name="T20" fmla="*/ 13 w 15"/>
                <a:gd name="T21" fmla="*/ 11 h 25"/>
                <a:gd name="T22" fmla="*/ 11 w 15"/>
                <a:gd name="T2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25">
                  <a:moveTo>
                    <a:pt x="11" y="11"/>
                  </a:moveTo>
                  <a:cubicBezTo>
                    <a:pt x="9" y="11"/>
                    <a:pt x="8" y="11"/>
                    <a:pt x="9" y="12"/>
                  </a:cubicBezTo>
                  <a:cubicBezTo>
                    <a:pt x="10" y="16"/>
                    <a:pt x="8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5"/>
                    <a:pt x="7" y="2"/>
                    <a:pt x="3" y="0"/>
                  </a:cubicBezTo>
                  <a:cubicBezTo>
                    <a:pt x="3" y="0"/>
                    <a:pt x="4" y="4"/>
                    <a:pt x="3" y="4"/>
                  </a:cubicBezTo>
                  <a:cubicBezTo>
                    <a:pt x="8" y="9"/>
                    <a:pt x="3" y="13"/>
                    <a:pt x="1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1" y="21"/>
                    <a:pt x="1" y="22"/>
                    <a:pt x="0" y="23"/>
                  </a:cubicBezTo>
                  <a:cubicBezTo>
                    <a:pt x="3" y="25"/>
                    <a:pt x="8" y="19"/>
                    <a:pt x="9" y="16"/>
                  </a:cubicBezTo>
                  <a:cubicBezTo>
                    <a:pt x="9" y="16"/>
                    <a:pt x="15" y="13"/>
                    <a:pt x="13" y="11"/>
                  </a:cubicBezTo>
                  <a:cubicBezTo>
                    <a:pt x="12" y="11"/>
                    <a:pt x="12" y="11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5" name="Freeform 187"/>
            <p:cNvSpPr/>
            <p:nvPr/>
          </p:nvSpPr>
          <p:spPr bwMode="auto">
            <a:xfrm>
              <a:off x="3375025" y="4975225"/>
              <a:ext cx="3175" cy="0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2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6" name="Freeform 188"/>
            <p:cNvSpPr/>
            <p:nvPr/>
          </p:nvSpPr>
          <p:spPr bwMode="auto">
            <a:xfrm>
              <a:off x="3294063" y="4894263"/>
              <a:ext cx="76200" cy="65088"/>
            </a:xfrm>
            <a:custGeom>
              <a:avLst/>
              <a:gdLst>
                <a:gd name="T0" fmla="*/ 97 w 99"/>
                <a:gd name="T1" fmla="*/ 40 h 85"/>
                <a:gd name="T2" fmla="*/ 97 w 99"/>
                <a:gd name="T3" fmla="*/ 40 h 85"/>
                <a:gd name="T4" fmla="*/ 96 w 99"/>
                <a:gd name="T5" fmla="*/ 41 h 85"/>
                <a:gd name="T6" fmla="*/ 93 w 99"/>
                <a:gd name="T7" fmla="*/ 36 h 85"/>
                <a:gd name="T8" fmla="*/ 92 w 99"/>
                <a:gd name="T9" fmla="*/ 33 h 85"/>
                <a:gd name="T10" fmla="*/ 91 w 99"/>
                <a:gd name="T11" fmla="*/ 33 h 85"/>
                <a:gd name="T12" fmla="*/ 90 w 99"/>
                <a:gd name="T13" fmla="*/ 27 h 85"/>
                <a:gd name="T14" fmla="*/ 81 w 99"/>
                <a:gd name="T15" fmla="*/ 11 h 85"/>
                <a:gd name="T16" fmla="*/ 78 w 99"/>
                <a:gd name="T17" fmla="*/ 1 h 85"/>
                <a:gd name="T18" fmla="*/ 74 w 99"/>
                <a:gd name="T19" fmla="*/ 16 h 85"/>
                <a:gd name="T20" fmla="*/ 69 w 99"/>
                <a:gd name="T21" fmla="*/ 19 h 85"/>
                <a:gd name="T22" fmla="*/ 62 w 99"/>
                <a:gd name="T23" fmla="*/ 14 h 85"/>
                <a:gd name="T24" fmla="*/ 61 w 99"/>
                <a:gd name="T25" fmla="*/ 10 h 85"/>
                <a:gd name="T26" fmla="*/ 63 w 99"/>
                <a:gd name="T27" fmla="*/ 9 h 85"/>
                <a:gd name="T28" fmla="*/ 64 w 99"/>
                <a:gd name="T29" fmla="*/ 11 h 85"/>
                <a:gd name="T30" fmla="*/ 63 w 99"/>
                <a:gd name="T31" fmla="*/ 9 h 85"/>
                <a:gd name="T32" fmla="*/ 63 w 99"/>
                <a:gd name="T33" fmla="*/ 5 h 85"/>
                <a:gd name="T34" fmla="*/ 54 w 99"/>
                <a:gd name="T35" fmla="*/ 2 h 85"/>
                <a:gd name="T36" fmla="*/ 52 w 99"/>
                <a:gd name="T37" fmla="*/ 2 h 85"/>
                <a:gd name="T38" fmla="*/ 53 w 99"/>
                <a:gd name="T39" fmla="*/ 4 h 85"/>
                <a:gd name="T40" fmla="*/ 46 w 99"/>
                <a:gd name="T41" fmla="*/ 12 h 85"/>
                <a:gd name="T42" fmla="*/ 42 w 99"/>
                <a:gd name="T43" fmla="*/ 12 h 85"/>
                <a:gd name="T44" fmla="*/ 34 w 99"/>
                <a:gd name="T45" fmla="*/ 13 h 85"/>
                <a:gd name="T46" fmla="*/ 29 w 99"/>
                <a:gd name="T47" fmla="*/ 19 h 85"/>
                <a:gd name="T48" fmla="*/ 29 w 99"/>
                <a:gd name="T49" fmla="*/ 17 h 85"/>
                <a:gd name="T50" fmla="*/ 23 w 99"/>
                <a:gd name="T51" fmla="*/ 25 h 85"/>
                <a:gd name="T52" fmla="*/ 11 w 99"/>
                <a:gd name="T53" fmla="*/ 29 h 85"/>
                <a:gd name="T54" fmla="*/ 2 w 99"/>
                <a:gd name="T55" fmla="*/ 43 h 85"/>
                <a:gd name="T56" fmla="*/ 0 w 99"/>
                <a:gd name="T57" fmla="*/ 42 h 85"/>
                <a:gd name="T58" fmla="*/ 2 w 99"/>
                <a:gd name="T59" fmla="*/ 64 h 85"/>
                <a:gd name="T60" fmla="*/ 12 w 99"/>
                <a:gd name="T61" fmla="*/ 68 h 85"/>
                <a:gd name="T62" fmla="*/ 24 w 99"/>
                <a:gd name="T63" fmla="*/ 63 h 85"/>
                <a:gd name="T64" fmla="*/ 40 w 99"/>
                <a:gd name="T65" fmla="*/ 59 h 85"/>
                <a:gd name="T66" fmla="*/ 44 w 99"/>
                <a:gd name="T67" fmla="*/ 62 h 85"/>
                <a:gd name="T68" fmla="*/ 46 w 99"/>
                <a:gd name="T69" fmla="*/ 67 h 85"/>
                <a:gd name="T70" fmla="*/ 54 w 99"/>
                <a:gd name="T71" fmla="*/ 65 h 85"/>
                <a:gd name="T72" fmla="*/ 49 w 99"/>
                <a:gd name="T73" fmla="*/ 71 h 85"/>
                <a:gd name="T74" fmla="*/ 53 w 99"/>
                <a:gd name="T75" fmla="*/ 70 h 85"/>
                <a:gd name="T76" fmla="*/ 52 w 99"/>
                <a:gd name="T77" fmla="*/ 73 h 85"/>
                <a:gd name="T78" fmla="*/ 55 w 99"/>
                <a:gd name="T79" fmla="*/ 76 h 85"/>
                <a:gd name="T80" fmla="*/ 57 w 99"/>
                <a:gd name="T81" fmla="*/ 81 h 85"/>
                <a:gd name="T82" fmla="*/ 65 w 99"/>
                <a:gd name="T83" fmla="*/ 82 h 85"/>
                <a:gd name="T84" fmla="*/ 72 w 99"/>
                <a:gd name="T85" fmla="*/ 82 h 85"/>
                <a:gd name="T86" fmla="*/ 80 w 99"/>
                <a:gd name="T87" fmla="*/ 79 h 85"/>
                <a:gd name="T88" fmla="*/ 91 w 99"/>
                <a:gd name="T89" fmla="*/ 62 h 85"/>
                <a:gd name="T90" fmla="*/ 98 w 99"/>
                <a:gd name="T91" fmla="*/ 40 h 85"/>
                <a:gd name="T92" fmla="*/ 97 w 99"/>
                <a:gd name="T93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9" h="85">
                  <a:moveTo>
                    <a:pt x="97" y="40"/>
                  </a:move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1"/>
                    <a:pt x="96" y="41"/>
                  </a:cubicBezTo>
                  <a:cubicBezTo>
                    <a:pt x="95" y="40"/>
                    <a:pt x="94" y="38"/>
                    <a:pt x="93" y="36"/>
                  </a:cubicBezTo>
                  <a:cubicBezTo>
                    <a:pt x="92" y="35"/>
                    <a:pt x="93" y="34"/>
                    <a:pt x="92" y="33"/>
                  </a:cubicBezTo>
                  <a:cubicBezTo>
                    <a:pt x="91" y="32"/>
                    <a:pt x="91" y="33"/>
                    <a:pt x="91" y="33"/>
                  </a:cubicBezTo>
                  <a:cubicBezTo>
                    <a:pt x="90" y="32"/>
                    <a:pt x="91" y="28"/>
                    <a:pt x="90" y="27"/>
                  </a:cubicBezTo>
                  <a:cubicBezTo>
                    <a:pt x="84" y="30"/>
                    <a:pt x="85" y="11"/>
                    <a:pt x="81" y="11"/>
                  </a:cubicBezTo>
                  <a:cubicBezTo>
                    <a:pt x="79" y="11"/>
                    <a:pt x="81" y="0"/>
                    <a:pt x="78" y="1"/>
                  </a:cubicBezTo>
                  <a:cubicBezTo>
                    <a:pt x="75" y="1"/>
                    <a:pt x="75" y="14"/>
                    <a:pt x="74" y="16"/>
                  </a:cubicBezTo>
                  <a:cubicBezTo>
                    <a:pt x="73" y="17"/>
                    <a:pt x="71" y="22"/>
                    <a:pt x="69" y="19"/>
                  </a:cubicBezTo>
                  <a:cubicBezTo>
                    <a:pt x="68" y="19"/>
                    <a:pt x="63" y="15"/>
                    <a:pt x="62" y="14"/>
                  </a:cubicBezTo>
                  <a:cubicBezTo>
                    <a:pt x="61" y="12"/>
                    <a:pt x="61" y="12"/>
                    <a:pt x="61" y="10"/>
                  </a:cubicBezTo>
                  <a:cubicBezTo>
                    <a:pt x="62" y="10"/>
                    <a:pt x="62" y="10"/>
                    <a:pt x="63" y="9"/>
                  </a:cubicBezTo>
                  <a:cubicBezTo>
                    <a:pt x="63" y="10"/>
                    <a:pt x="63" y="12"/>
                    <a:pt x="64" y="11"/>
                  </a:cubicBezTo>
                  <a:cubicBezTo>
                    <a:pt x="64" y="10"/>
                    <a:pt x="64" y="9"/>
                    <a:pt x="63" y="9"/>
                  </a:cubicBezTo>
                  <a:cubicBezTo>
                    <a:pt x="65" y="6"/>
                    <a:pt x="63" y="5"/>
                    <a:pt x="63" y="5"/>
                  </a:cubicBezTo>
                  <a:cubicBezTo>
                    <a:pt x="60" y="4"/>
                    <a:pt x="57" y="4"/>
                    <a:pt x="54" y="2"/>
                  </a:cubicBezTo>
                  <a:cubicBezTo>
                    <a:pt x="53" y="2"/>
                    <a:pt x="53" y="2"/>
                    <a:pt x="52" y="2"/>
                  </a:cubicBezTo>
                  <a:cubicBezTo>
                    <a:pt x="53" y="3"/>
                    <a:pt x="53" y="3"/>
                    <a:pt x="53" y="4"/>
                  </a:cubicBezTo>
                  <a:cubicBezTo>
                    <a:pt x="51" y="7"/>
                    <a:pt x="45" y="6"/>
                    <a:pt x="46" y="12"/>
                  </a:cubicBezTo>
                  <a:cubicBezTo>
                    <a:pt x="45" y="12"/>
                    <a:pt x="42" y="12"/>
                    <a:pt x="42" y="12"/>
                  </a:cubicBezTo>
                  <a:cubicBezTo>
                    <a:pt x="43" y="11"/>
                    <a:pt x="37" y="9"/>
                    <a:pt x="34" y="13"/>
                  </a:cubicBezTo>
                  <a:cubicBezTo>
                    <a:pt x="33" y="14"/>
                    <a:pt x="29" y="19"/>
                    <a:pt x="29" y="19"/>
                  </a:cubicBezTo>
                  <a:cubicBezTo>
                    <a:pt x="29" y="19"/>
                    <a:pt x="30" y="17"/>
                    <a:pt x="29" y="17"/>
                  </a:cubicBezTo>
                  <a:cubicBezTo>
                    <a:pt x="25" y="18"/>
                    <a:pt x="26" y="25"/>
                    <a:pt x="23" y="25"/>
                  </a:cubicBezTo>
                  <a:cubicBezTo>
                    <a:pt x="21" y="25"/>
                    <a:pt x="12" y="28"/>
                    <a:pt x="11" y="29"/>
                  </a:cubicBezTo>
                  <a:cubicBezTo>
                    <a:pt x="3" y="32"/>
                    <a:pt x="3" y="35"/>
                    <a:pt x="2" y="43"/>
                  </a:cubicBezTo>
                  <a:cubicBezTo>
                    <a:pt x="2" y="42"/>
                    <a:pt x="0" y="41"/>
                    <a:pt x="0" y="42"/>
                  </a:cubicBezTo>
                  <a:cubicBezTo>
                    <a:pt x="0" y="49"/>
                    <a:pt x="5" y="57"/>
                    <a:pt x="2" y="64"/>
                  </a:cubicBezTo>
                  <a:cubicBezTo>
                    <a:pt x="1" y="72"/>
                    <a:pt x="7" y="75"/>
                    <a:pt x="12" y="68"/>
                  </a:cubicBezTo>
                  <a:cubicBezTo>
                    <a:pt x="12" y="67"/>
                    <a:pt x="21" y="66"/>
                    <a:pt x="24" y="63"/>
                  </a:cubicBezTo>
                  <a:cubicBezTo>
                    <a:pt x="28" y="61"/>
                    <a:pt x="35" y="59"/>
                    <a:pt x="40" y="59"/>
                  </a:cubicBezTo>
                  <a:cubicBezTo>
                    <a:pt x="41" y="61"/>
                    <a:pt x="42" y="61"/>
                    <a:pt x="44" y="62"/>
                  </a:cubicBezTo>
                  <a:cubicBezTo>
                    <a:pt x="44" y="62"/>
                    <a:pt x="45" y="66"/>
                    <a:pt x="46" y="67"/>
                  </a:cubicBezTo>
                  <a:cubicBezTo>
                    <a:pt x="44" y="73"/>
                    <a:pt x="51" y="68"/>
                    <a:pt x="54" y="65"/>
                  </a:cubicBezTo>
                  <a:cubicBezTo>
                    <a:pt x="53" y="66"/>
                    <a:pt x="50" y="72"/>
                    <a:pt x="49" y="71"/>
                  </a:cubicBezTo>
                  <a:cubicBezTo>
                    <a:pt x="51" y="73"/>
                    <a:pt x="52" y="70"/>
                    <a:pt x="53" y="70"/>
                  </a:cubicBezTo>
                  <a:cubicBezTo>
                    <a:pt x="55" y="70"/>
                    <a:pt x="52" y="72"/>
                    <a:pt x="52" y="73"/>
                  </a:cubicBezTo>
                  <a:cubicBezTo>
                    <a:pt x="53" y="74"/>
                    <a:pt x="58" y="73"/>
                    <a:pt x="55" y="76"/>
                  </a:cubicBezTo>
                  <a:cubicBezTo>
                    <a:pt x="54" y="78"/>
                    <a:pt x="55" y="80"/>
                    <a:pt x="57" y="81"/>
                  </a:cubicBezTo>
                  <a:cubicBezTo>
                    <a:pt x="58" y="82"/>
                    <a:pt x="63" y="84"/>
                    <a:pt x="65" y="82"/>
                  </a:cubicBezTo>
                  <a:cubicBezTo>
                    <a:pt x="68" y="80"/>
                    <a:pt x="69" y="85"/>
                    <a:pt x="72" y="82"/>
                  </a:cubicBezTo>
                  <a:cubicBezTo>
                    <a:pt x="72" y="81"/>
                    <a:pt x="79" y="79"/>
                    <a:pt x="80" y="79"/>
                  </a:cubicBezTo>
                  <a:cubicBezTo>
                    <a:pt x="84" y="74"/>
                    <a:pt x="86" y="66"/>
                    <a:pt x="91" y="62"/>
                  </a:cubicBezTo>
                  <a:cubicBezTo>
                    <a:pt x="93" y="58"/>
                    <a:pt x="99" y="43"/>
                    <a:pt x="98" y="40"/>
                  </a:cubicBezTo>
                  <a:cubicBezTo>
                    <a:pt x="98" y="40"/>
                    <a:pt x="98" y="40"/>
                    <a:pt x="97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7" name="Freeform 189"/>
            <p:cNvSpPr/>
            <p:nvPr/>
          </p:nvSpPr>
          <p:spPr bwMode="auto">
            <a:xfrm>
              <a:off x="3405188" y="4970463"/>
              <a:ext cx="1588" cy="3175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1 h 3"/>
                <a:gd name="T4" fmla="*/ 1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3"/>
                    <a:pt x="2" y="1"/>
                    <a:pt x="2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8" name="Freeform 190"/>
            <p:cNvSpPr/>
            <p:nvPr/>
          </p:nvSpPr>
          <p:spPr bwMode="auto">
            <a:xfrm>
              <a:off x="3341688" y="4957763"/>
              <a:ext cx="1588" cy="6350"/>
            </a:xfrm>
            <a:custGeom>
              <a:avLst/>
              <a:gdLst>
                <a:gd name="T0" fmla="*/ 0 w 2"/>
                <a:gd name="T1" fmla="*/ 4 h 8"/>
                <a:gd name="T2" fmla="*/ 0 w 2"/>
                <a:gd name="T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8">
                  <a:moveTo>
                    <a:pt x="0" y="4"/>
                  </a:moveTo>
                  <a:cubicBezTo>
                    <a:pt x="0" y="8"/>
                    <a:pt x="2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9" name="Freeform 191"/>
            <p:cNvSpPr/>
            <p:nvPr/>
          </p:nvSpPr>
          <p:spPr bwMode="auto">
            <a:xfrm>
              <a:off x="3363913" y="4981575"/>
              <a:ext cx="3175" cy="1588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3" y="2"/>
                    <a:pt x="2" y="1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0" name="Freeform 192"/>
            <p:cNvSpPr/>
            <p:nvPr/>
          </p:nvSpPr>
          <p:spPr bwMode="auto">
            <a:xfrm>
              <a:off x="3332163" y="4949825"/>
              <a:ext cx="3175" cy="1588"/>
            </a:xfrm>
            <a:custGeom>
              <a:avLst/>
              <a:gdLst>
                <a:gd name="T0" fmla="*/ 0 w 5"/>
                <a:gd name="T1" fmla="*/ 1 h 3"/>
                <a:gd name="T2" fmla="*/ 0 w 5"/>
                <a:gd name="T3" fmla="*/ 1 h 3"/>
                <a:gd name="T4" fmla="*/ 3 w 5"/>
                <a:gd name="T5" fmla="*/ 1 h 3"/>
                <a:gd name="T6" fmla="*/ 0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5" y="3"/>
                    <a:pt x="3" y="1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1" name="Freeform 193"/>
            <p:cNvSpPr/>
            <p:nvPr/>
          </p:nvSpPr>
          <p:spPr bwMode="auto">
            <a:xfrm>
              <a:off x="3338513" y="4962525"/>
              <a:ext cx="11113" cy="12700"/>
            </a:xfrm>
            <a:custGeom>
              <a:avLst/>
              <a:gdLst>
                <a:gd name="T0" fmla="*/ 4 w 13"/>
                <a:gd name="T1" fmla="*/ 1 h 17"/>
                <a:gd name="T2" fmla="*/ 13 w 13"/>
                <a:gd name="T3" fmla="*/ 0 h 17"/>
                <a:gd name="T4" fmla="*/ 13 w 13"/>
                <a:gd name="T5" fmla="*/ 0 h 17"/>
                <a:gd name="T6" fmla="*/ 4 w 13"/>
                <a:gd name="T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4" y="1"/>
                  </a:moveTo>
                  <a:cubicBezTo>
                    <a:pt x="0" y="17"/>
                    <a:pt x="13" y="2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2" name="Freeform 194"/>
            <p:cNvSpPr/>
            <p:nvPr/>
          </p:nvSpPr>
          <p:spPr bwMode="auto">
            <a:xfrm>
              <a:off x="3349625" y="4957763"/>
              <a:ext cx="1588" cy="317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2 h 4"/>
                <a:gd name="T6" fmla="*/ 0 w 1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2"/>
                    <a:pt x="1" y="2"/>
                  </a:cubicBezTo>
                  <a:cubicBezTo>
                    <a:pt x="0" y="0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03" name="Group 204"/>
          <p:cNvGrpSpPr/>
          <p:nvPr/>
        </p:nvGrpSpPr>
        <p:grpSpPr>
          <a:xfrm>
            <a:off x="3471872" y="4395895"/>
            <a:ext cx="510117" cy="510117"/>
            <a:chOff x="3776663" y="4648200"/>
            <a:chExt cx="382588" cy="382588"/>
          </a:xfrm>
          <a:solidFill>
            <a:srgbClr val="16397B"/>
          </a:solidFill>
        </p:grpSpPr>
        <p:sp>
          <p:nvSpPr>
            <p:cNvPr id="204" name="Freeform 195"/>
            <p:cNvSpPr>
              <a:spLocks noEditPoints="1"/>
            </p:cNvSpPr>
            <p:nvPr/>
          </p:nvSpPr>
          <p:spPr bwMode="auto">
            <a:xfrm>
              <a:off x="3776663" y="4648200"/>
              <a:ext cx="382588" cy="382588"/>
            </a:xfrm>
            <a:custGeom>
              <a:avLst/>
              <a:gdLst>
                <a:gd name="T0" fmla="*/ 447 w 498"/>
                <a:gd name="T1" fmla="*/ 0 h 498"/>
                <a:gd name="T2" fmla="*/ 51 w 498"/>
                <a:gd name="T3" fmla="*/ 0 h 498"/>
                <a:gd name="T4" fmla="*/ 0 w 498"/>
                <a:gd name="T5" fmla="*/ 51 h 498"/>
                <a:gd name="T6" fmla="*/ 0 w 498"/>
                <a:gd name="T7" fmla="*/ 447 h 498"/>
                <a:gd name="T8" fmla="*/ 51 w 498"/>
                <a:gd name="T9" fmla="*/ 498 h 498"/>
                <a:gd name="T10" fmla="*/ 447 w 498"/>
                <a:gd name="T11" fmla="*/ 498 h 498"/>
                <a:gd name="T12" fmla="*/ 498 w 498"/>
                <a:gd name="T13" fmla="*/ 447 h 498"/>
                <a:gd name="T14" fmla="*/ 498 w 498"/>
                <a:gd name="T15" fmla="*/ 51 h 498"/>
                <a:gd name="T16" fmla="*/ 447 w 498"/>
                <a:gd name="T17" fmla="*/ 0 h 498"/>
                <a:gd name="T18" fmla="*/ 472 w 498"/>
                <a:gd name="T19" fmla="*/ 453 h 498"/>
                <a:gd name="T20" fmla="*/ 452 w 498"/>
                <a:gd name="T21" fmla="*/ 472 h 498"/>
                <a:gd name="T22" fmla="*/ 45 w 498"/>
                <a:gd name="T23" fmla="*/ 472 h 498"/>
                <a:gd name="T24" fmla="*/ 25 w 498"/>
                <a:gd name="T25" fmla="*/ 453 h 498"/>
                <a:gd name="T26" fmla="*/ 25 w 498"/>
                <a:gd name="T27" fmla="*/ 45 h 498"/>
                <a:gd name="T28" fmla="*/ 45 w 498"/>
                <a:gd name="T29" fmla="*/ 26 h 498"/>
                <a:gd name="T30" fmla="*/ 452 w 498"/>
                <a:gd name="T31" fmla="*/ 26 h 498"/>
                <a:gd name="T32" fmla="*/ 472 w 498"/>
                <a:gd name="T33" fmla="*/ 45 h 498"/>
                <a:gd name="T34" fmla="*/ 472 w 498"/>
                <a:gd name="T35" fmla="*/ 453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8" h="498">
                  <a:moveTo>
                    <a:pt x="447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75"/>
                    <a:pt x="23" y="498"/>
                    <a:pt x="51" y="498"/>
                  </a:cubicBezTo>
                  <a:cubicBezTo>
                    <a:pt x="447" y="498"/>
                    <a:pt x="447" y="498"/>
                    <a:pt x="447" y="498"/>
                  </a:cubicBezTo>
                  <a:cubicBezTo>
                    <a:pt x="475" y="498"/>
                    <a:pt x="498" y="475"/>
                    <a:pt x="498" y="447"/>
                  </a:cubicBezTo>
                  <a:cubicBezTo>
                    <a:pt x="498" y="51"/>
                    <a:pt x="498" y="51"/>
                    <a:pt x="498" y="51"/>
                  </a:cubicBezTo>
                  <a:cubicBezTo>
                    <a:pt x="498" y="23"/>
                    <a:pt x="475" y="0"/>
                    <a:pt x="447" y="0"/>
                  </a:cubicBezTo>
                  <a:close/>
                  <a:moveTo>
                    <a:pt x="472" y="453"/>
                  </a:moveTo>
                  <a:cubicBezTo>
                    <a:pt x="472" y="464"/>
                    <a:pt x="463" y="472"/>
                    <a:pt x="452" y="472"/>
                  </a:cubicBezTo>
                  <a:cubicBezTo>
                    <a:pt x="45" y="472"/>
                    <a:pt x="45" y="472"/>
                    <a:pt x="45" y="472"/>
                  </a:cubicBezTo>
                  <a:cubicBezTo>
                    <a:pt x="34" y="472"/>
                    <a:pt x="25" y="464"/>
                    <a:pt x="25" y="45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35"/>
                    <a:pt x="34" y="26"/>
                    <a:pt x="45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63" y="26"/>
                    <a:pt x="472" y="35"/>
                    <a:pt x="472" y="45"/>
                  </a:cubicBezTo>
                  <a:lnTo>
                    <a:pt x="472" y="4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5" name="Freeform 196"/>
            <p:cNvSpPr>
              <a:spLocks noEditPoints="1"/>
            </p:cNvSpPr>
            <p:nvPr/>
          </p:nvSpPr>
          <p:spPr bwMode="auto">
            <a:xfrm>
              <a:off x="3811588" y="4849813"/>
              <a:ext cx="146050" cy="147638"/>
            </a:xfrm>
            <a:custGeom>
              <a:avLst/>
              <a:gdLst>
                <a:gd name="T0" fmla="*/ 176 w 191"/>
                <a:gd name="T1" fmla="*/ 0 h 192"/>
                <a:gd name="T2" fmla="*/ 14 w 191"/>
                <a:gd name="T3" fmla="*/ 0 h 192"/>
                <a:gd name="T4" fmla="*/ 0 w 191"/>
                <a:gd name="T5" fmla="*/ 15 h 192"/>
                <a:gd name="T6" fmla="*/ 0 w 191"/>
                <a:gd name="T7" fmla="*/ 177 h 192"/>
                <a:gd name="T8" fmla="*/ 14 w 191"/>
                <a:gd name="T9" fmla="*/ 192 h 192"/>
                <a:gd name="T10" fmla="*/ 176 w 191"/>
                <a:gd name="T11" fmla="*/ 192 h 192"/>
                <a:gd name="T12" fmla="*/ 191 w 191"/>
                <a:gd name="T13" fmla="*/ 177 h 192"/>
                <a:gd name="T14" fmla="*/ 191 w 191"/>
                <a:gd name="T15" fmla="*/ 15 h 192"/>
                <a:gd name="T16" fmla="*/ 176 w 191"/>
                <a:gd name="T17" fmla="*/ 0 h 192"/>
                <a:gd name="T18" fmla="*/ 93 w 191"/>
                <a:gd name="T19" fmla="*/ 32 h 192"/>
                <a:gd name="T20" fmla="*/ 111 w 191"/>
                <a:gd name="T21" fmla="*/ 50 h 192"/>
                <a:gd name="T22" fmla="*/ 93 w 191"/>
                <a:gd name="T23" fmla="*/ 69 h 192"/>
                <a:gd name="T24" fmla="*/ 75 w 191"/>
                <a:gd name="T25" fmla="*/ 50 h 192"/>
                <a:gd name="T26" fmla="*/ 93 w 191"/>
                <a:gd name="T27" fmla="*/ 32 h 192"/>
                <a:gd name="T28" fmla="*/ 93 w 191"/>
                <a:gd name="T29" fmla="*/ 157 h 192"/>
                <a:gd name="T30" fmla="*/ 75 w 191"/>
                <a:gd name="T31" fmla="*/ 138 h 192"/>
                <a:gd name="T32" fmla="*/ 93 w 191"/>
                <a:gd name="T33" fmla="*/ 120 h 192"/>
                <a:gd name="T34" fmla="*/ 111 w 191"/>
                <a:gd name="T35" fmla="*/ 138 h 192"/>
                <a:gd name="T36" fmla="*/ 93 w 191"/>
                <a:gd name="T37" fmla="*/ 157 h 192"/>
                <a:gd name="T38" fmla="*/ 158 w 191"/>
                <a:gd name="T39" fmla="*/ 104 h 192"/>
                <a:gd name="T40" fmla="*/ 151 w 191"/>
                <a:gd name="T41" fmla="*/ 112 h 192"/>
                <a:gd name="T42" fmla="*/ 151 w 191"/>
                <a:gd name="T43" fmla="*/ 112 h 192"/>
                <a:gd name="T44" fmla="*/ 146 w 191"/>
                <a:gd name="T45" fmla="*/ 112 h 192"/>
                <a:gd name="T46" fmla="*/ 42 w 191"/>
                <a:gd name="T47" fmla="*/ 112 h 192"/>
                <a:gd name="T48" fmla="*/ 36 w 191"/>
                <a:gd name="T49" fmla="*/ 112 h 192"/>
                <a:gd name="T50" fmla="*/ 29 w 191"/>
                <a:gd name="T51" fmla="*/ 104 h 192"/>
                <a:gd name="T52" fmla="*/ 29 w 191"/>
                <a:gd name="T53" fmla="*/ 93 h 192"/>
                <a:gd name="T54" fmla="*/ 29 w 191"/>
                <a:gd name="T55" fmla="*/ 82 h 192"/>
                <a:gd name="T56" fmla="*/ 36 w 191"/>
                <a:gd name="T57" fmla="*/ 74 h 192"/>
                <a:gd name="T58" fmla="*/ 42 w 191"/>
                <a:gd name="T59" fmla="*/ 74 h 192"/>
                <a:gd name="T60" fmla="*/ 146 w 191"/>
                <a:gd name="T61" fmla="*/ 74 h 192"/>
                <a:gd name="T62" fmla="*/ 151 w 191"/>
                <a:gd name="T63" fmla="*/ 74 h 192"/>
                <a:gd name="T64" fmla="*/ 151 w 191"/>
                <a:gd name="T65" fmla="*/ 74 h 192"/>
                <a:gd name="T66" fmla="*/ 158 w 191"/>
                <a:gd name="T67" fmla="*/ 82 h 192"/>
                <a:gd name="T68" fmla="*/ 158 w 191"/>
                <a:gd name="T69" fmla="*/ 10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192">
                  <a:moveTo>
                    <a:pt x="17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5"/>
                    <a:pt x="6" y="192"/>
                    <a:pt x="14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84" y="192"/>
                    <a:pt x="191" y="185"/>
                    <a:pt x="191" y="177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7"/>
                    <a:pt x="184" y="0"/>
                    <a:pt x="176" y="0"/>
                  </a:cubicBezTo>
                  <a:close/>
                  <a:moveTo>
                    <a:pt x="93" y="32"/>
                  </a:moveTo>
                  <a:cubicBezTo>
                    <a:pt x="103" y="32"/>
                    <a:pt x="111" y="40"/>
                    <a:pt x="111" y="50"/>
                  </a:cubicBezTo>
                  <a:cubicBezTo>
                    <a:pt x="111" y="60"/>
                    <a:pt x="103" y="69"/>
                    <a:pt x="93" y="69"/>
                  </a:cubicBezTo>
                  <a:cubicBezTo>
                    <a:pt x="83" y="69"/>
                    <a:pt x="75" y="60"/>
                    <a:pt x="75" y="50"/>
                  </a:cubicBezTo>
                  <a:cubicBezTo>
                    <a:pt x="75" y="40"/>
                    <a:pt x="83" y="32"/>
                    <a:pt x="93" y="32"/>
                  </a:cubicBezTo>
                  <a:close/>
                  <a:moveTo>
                    <a:pt x="93" y="157"/>
                  </a:moveTo>
                  <a:cubicBezTo>
                    <a:pt x="83" y="157"/>
                    <a:pt x="75" y="148"/>
                    <a:pt x="75" y="138"/>
                  </a:cubicBezTo>
                  <a:cubicBezTo>
                    <a:pt x="75" y="128"/>
                    <a:pt x="83" y="120"/>
                    <a:pt x="93" y="120"/>
                  </a:cubicBezTo>
                  <a:cubicBezTo>
                    <a:pt x="103" y="120"/>
                    <a:pt x="111" y="128"/>
                    <a:pt x="111" y="138"/>
                  </a:cubicBezTo>
                  <a:cubicBezTo>
                    <a:pt x="111" y="148"/>
                    <a:pt x="103" y="157"/>
                    <a:pt x="93" y="157"/>
                  </a:cubicBezTo>
                  <a:close/>
                  <a:moveTo>
                    <a:pt x="158" y="104"/>
                  </a:moveTo>
                  <a:cubicBezTo>
                    <a:pt x="158" y="108"/>
                    <a:pt x="155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42" y="112"/>
                    <a:pt x="42" y="112"/>
                    <a:pt x="42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2" y="112"/>
                    <a:pt x="29" y="108"/>
                    <a:pt x="29" y="104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78"/>
                    <a:pt x="32" y="74"/>
                    <a:pt x="36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146" y="74"/>
                    <a:pt x="146" y="74"/>
                    <a:pt x="146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55" y="74"/>
                    <a:pt x="158" y="78"/>
                    <a:pt x="158" y="82"/>
                  </a:cubicBezTo>
                  <a:lnTo>
                    <a:pt x="158" y="1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6" name="Freeform 197"/>
            <p:cNvSpPr>
              <a:spLocks noEditPoints="1"/>
            </p:cNvSpPr>
            <p:nvPr/>
          </p:nvSpPr>
          <p:spPr bwMode="auto">
            <a:xfrm>
              <a:off x="3811588" y="4683125"/>
              <a:ext cx="146050" cy="146050"/>
            </a:xfrm>
            <a:custGeom>
              <a:avLst/>
              <a:gdLst>
                <a:gd name="T0" fmla="*/ 176 w 191"/>
                <a:gd name="T1" fmla="*/ 0 h 191"/>
                <a:gd name="T2" fmla="*/ 14 w 191"/>
                <a:gd name="T3" fmla="*/ 0 h 191"/>
                <a:gd name="T4" fmla="*/ 0 w 191"/>
                <a:gd name="T5" fmla="*/ 14 h 191"/>
                <a:gd name="T6" fmla="*/ 0 w 191"/>
                <a:gd name="T7" fmla="*/ 176 h 191"/>
                <a:gd name="T8" fmla="*/ 14 w 191"/>
                <a:gd name="T9" fmla="*/ 191 h 191"/>
                <a:gd name="T10" fmla="*/ 176 w 191"/>
                <a:gd name="T11" fmla="*/ 191 h 191"/>
                <a:gd name="T12" fmla="*/ 191 w 191"/>
                <a:gd name="T13" fmla="*/ 176 h 191"/>
                <a:gd name="T14" fmla="*/ 191 w 191"/>
                <a:gd name="T15" fmla="*/ 14 h 191"/>
                <a:gd name="T16" fmla="*/ 176 w 191"/>
                <a:gd name="T17" fmla="*/ 0 h 191"/>
                <a:gd name="T18" fmla="*/ 158 w 191"/>
                <a:gd name="T19" fmla="*/ 106 h 191"/>
                <a:gd name="T20" fmla="*/ 150 w 191"/>
                <a:gd name="T21" fmla="*/ 113 h 191"/>
                <a:gd name="T22" fmla="*/ 150 w 191"/>
                <a:gd name="T23" fmla="*/ 113 h 191"/>
                <a:gd name="T24" fmla="*/ 145 w 191"/>
                <a:gd name="T25" fmla="*/ 113 h 191"/>
                <a:gd name="T26" fmla="*/ 111 w 191"/>
                <a:gd name="T27" fmla="*/ 113 h 191"/>
                <a:gd name="T28" fmla="*/ 111 w 191"/>
                <a:gd name="T29" fmla="*/ 145 h 191"/>
                <a:gd name="T30" fmla="*/ 111 w 191"/>
                <a:gd name="T31" fmla="*/ 152 h 191"/>
                <a:gd name="T32" fmla="*/ 104 w 191"/>
                <a:gd name="T33" fmla="*/ 159 h 191"/>
                <a:gd name="T34" fmla="*/ 82 w 191"/>
                <a:gd name="T35" fmla="*/ 159 h 191"/>
                <a:gd name="T36" fmla="*/ 74 w 191"/>
                <a:gd name="T37" fmla="*/ 152 h 191"/>
                <a:gd name="T38" fmla="*/ 74 w 191"/>
                <a:gd name="T39" fmla="*/ 145 h 191"/>
                <a:gd name="T40" fmla="*/ 74 w 191"/>
                <a:gd name="T41" fmla="*/ 113 h 191"/>
                <a:gd name="T42" fmla="*/ 41 w 191"/>
                <a:gd name="T43" fmla="*/ 113 h 191"/>
                <a:gd name="T44" fmla="*/ 36 w 191"/>
                <a:gd name="T45" fmla="*/ 113 h 191"/>
                <a:gd name="T46" fmla="*/ 28 w 191"/>
                <a:gd name="T47" fmla="*/ 106 h 191"/>
                <a:gd name="T48" fmla="*/ 28 w 191"/>
                <a:gd name="T49" fmla="*/ 83 h 191"/>
                <a:gd name="T50" fmla="*/ 36 w 191"/>
                <a:gd name="T51" fmla="*/ 76 h 191"/>
                <a:gd name="T52" fmla="*/ 41 w 191"/>
                <a:gd name="T53" fmla="*/ 76 h 191"/>
                <a:gd name="T54" fmla="*/ 74 w 191"/>
                <a:gd name="T55" fmla="*/ 76 h 191"/>
                <a:gd name="T56" fmla="*/ 74 w 191"/>
                <a:gd name="T57" fmla="*/ 44 h 191"/>
                <a:gd name="T58" fmla="*/ 74 w 191"/>
                <a:gd name="T59" fmla="*/ 37 h 191"/>
                <a:gd name="T60" fmla="*/ 82 w 191"/>
                <a:gd name="T61" fmla="*/ 30 h 191"/>
                <a:gd name="T62" fmla="*/ 104 w 191"/>
                <a:gd name="T63" fmla="*/ 30 h 191"/>
                <a:gd name="T64" fmla="*/ 111 w 191"/>
                <a:gd name="T65" fmla="*/ 37 h 191"/>
                <a:gd name="T66" fmla="*/ 111 w 191"/>
                <a:gd name="T67" fmla="*/ 44 h 191"/>
                <a:gd name="T68" fmla="*/ 111 w 191"/>
                <a:gd name="T69" fmla="*/ 76 h 191"/>
                <a:gd name="T70" fmla="*/ 145 w 191"/>
                <a:gd name="T71" fmla="*/ 76 h 191"/>
                <a:gd name="T72" fmla="*/ 150 w 191"/>
                <a:gd name="T73" fmla="*/ 76 h 191"/>
                <a:gd name="T74" fmla="*/ 150 w 191"/>
                <a:gd name="T75" fmla="*/ 76 h 191"/>
                <a:gd name="T76" fmla="*/ 158 w 191"/>
                <a:gd name="T77" fmla="*/ 83 h 191"/>
                <a:gd name="T78" fmla="*/ 158 w 191"/>
                <a:gd name="T7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1" h="191">
                  <a:moveTo>
                    <a:pt x="17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6" y="191"/>
                    <a:pt x="14" y="191"/>
                  </a:cubicBezTo>
                  <a:cubicBezTo>
                    <a:pt x="176" y="191"/>
                    <a:pt x="176" y="191"/>
                    <a:pt x="176" y="191"/>
                  </a:cubicBezTo>
                  <a:cubicBezTo>
                    <a:pt x="184" y="191"/>
                    <a:pt x="191" y="184"/>
                    <a:pt x="191" y="176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6"/>
                    <a:pt x="184" y="0"/>
                    <a:pt x="176" y="0"/>
                  </a:cubicBezTo>
                  <a:close/>
                  <a:moveTo>
                    <a:pt x="158" y="106"/>
                  </a:moveTo>
                  <a:cubicBezTo>
                    <a:pt x="158" y="110"/>
                    <a:pt x="154" y="113"/>
                    <a:pt x="150" y="113"/>
                  </a:cubicBezTo>
                  <a:cubicBezTo>
                    <a:pt x="150" y="113"/>
                    <a:pt x="150" y="113"/>
                    <a:pt x="150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56"/>
                    <a:pt x="108" y="159"/>
                    <a:pt x="104" y="159"/>
                  </a:cubicBezTo>
                  <a:cubicBezTo>
                    <a:pt x="82" y="159"/>
                    <a:pt x="82" y="159"/>
                    <a:pt x="82" y="159"/>
                  </a:cubicBezTo>
                  <a:cubicBezTo>
                    <a:pt x="78" y="159"/>
                    <a:pt x="74" y="156"/>
                    <a:pt x="74" y="152"/>
                  </a:cubicBezTo>
                  <a:cubicBezTo>
                    <a:pt x="74" y="145"/>
                    <a:pt x="74" y="145"/>
                    <a:pt x="74" y="145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2" y="113"/>
                    <a:pt x="28" y="110"/>
                    <a:pt x="28" y="106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79"/>
                    <a:pt x="32" y="76"/>
                    <a:pt x="36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3"/>
                    <a:pt x="78" y="30"/>
                    <a:pt x="82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8" y="30"/>
                    <a:pt x="111" y="33"/>
                    <a:pt x="111" y="37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4" y="76"/>
                    <a:pt x="158" y="79"/>
                    <a:pt x="158" y="83"/>
                  </a:cubicBezTo>
                  <a:lnTo>
                    <a:pt x="158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7" name="Freeform 198"/>
            <p:cNvSpPr>
              <a:spLocks noEditPoints="1"/>
            </p:cNvSpPr>
            <p:nvPr/>
          </p:nvSpPr>
          <p:spPr bwMode="auto">
            <a:xfrm>
              <a:off x="3978275" y="4849813"/>
              <a:ext cx="146050" cy="147638"/>
            </a:xfrm>
            <a:custGeom>
              <a:avLst/>
              <a:gdLst>
                <a:gd name="T0" fmla="*/ 177 w 191"/>
                <a:gd name="T1" fmla="*/ 0 h 192"/>
                <a:gd name="T2" fmla="*/ 15 w 191"/>
                <a:gd name="T3" fmla="*/ 0 h 192"/>
                <a:gd name="T4" fmla="*/ 0 w 191"/>
                <a:gd name="T5" fmla="*/ 15 h 192"/>
                <a:gd name="T6" fmla="*/ 0 w 191"/>
                <a:gd name="T7" fmla="*/ 177 h 192"/>
                <a:gd name="T8" fmla="*/ 15 w 191"/>
                <a:gd name="T9" fmla="*/ 192 h 192"/>
                <a:gd name="T10" fmla="*/ 177 w 191"/>
                <a:gd name="T11" fmla="*/ 192 h 192"/>
                <a:gd name="T12" fmla="*/ 191 w 191"/>
                <a:gd name="T13" fmla="*/ 177 h 192"/>
                <a:gd name="T14" fmla="*/ 191 w 191"/>
                <a:gd name="T15" fmla="*/ 15 h 192"/>
                <a:gd name="T16" fmla="*/ 177 w 191"/>
                <a:gd name="T17" fmla="*/ 0 h 192"/>
                <a:gd name="T18" fmla="*/ 154 w 191"/>
                <a:gd name="T19" fmla="*/ 140 h 192"/>
                <a:gd name="T20" fmla="*/ 138 w 191"/>
                <a:gd name="T21" fmla="*/ 156 h 192"/>
                <a:gd name="T22" fmla="*/ 128 w 191"/>
                <a:gd name="T23" fmla="*/ 156 h 192"/>
                <a:gd name="T24" fmla="*/ 128 w 191"/>
                <a:gd name="T25" fmla="*/ 156 h 192"/>
                <a:gd name="T26" fmla="*/ 128 w 191"/>
                <a:gd name="T27" fmla="*/ 156 h 192"/>
                <a:gd name="T28" fmla="*/ 101 w 191"/>
                <a:gd name="T29" fmla="*/ 128 h 192"/>
                <a:gd name="T30" fmla="*/ 73 w 191"/>
                <a:gd name="T31" fmla="*/ 156 h 192"/>
                <a:gd name="T32" fmla="*/ 63 w 191"/>
                <a:gd name="T33" fmla="*/ 156 h 192"/>
                <a:gd name="T34" fmla="*/ 47 w 191"/>
                <a:gd name="T35" fmla="*/ 140 h 192"/>
                <a:gd name="T36" fmla="*/ 47 w 191"/>
                <a:gd name="T37" fmla="*/ 130 h 192"/>
                <a:gd name="T38" fmla="*/ 53 w 191"/>
                <a:gd name="T39" fmla="*/ 124 h 192"/>
                <a:gd name="T40" fmla="*/ 74 w 191"/>
                <a:gd name="T41" fmla="*/ 102 h 192"/>
                <a:gd name="T42" fmla="*/ 51 w 191"/>
                <a:gd name="T43" fmla="*/ 78 h 192"/>
                <a:gd name="T44" fmla="*/ 47 w 191"/>
                <a:gd name="T45" fmla="*/ 75 h 192"/>
                <a:gd name="T46" fmla="*/ 47 w 191"/>
                <a:gd name="T47" fmla="*/ 64 h 192"/>
                <a:gd name="T48" fmla="*/ 63 w 191"/>
                <a:gd name="T49" fmla="*/ 48 h 192"/>
                <a:gd name="T50" fmla="*/ 73 w 191"/>
                <a:gd name="T51" fmla="*/ 48 h 192"/>
                <a:gd name="T52" fmla="*/ 101 w 191"/>
                <a:gd name="T53" fmla="*/ 76 h 192"/>
                <a:gd name="T54" fmla="*/ 117 w 191"/>
                <a:gd name="T55" fmla="*/ 59 h 192"/>
                <a:gd name="T56" fmla="*/ 128 w 191"/>
                <a:gd name="T57" fmla="*/ 48 h 192"/>
                <a:gd name="T58" fmla="*/ 138 w 191"/>
                <a:gd name="T59" fmla="*/ 48 h 192"/>
                <a:gd name="T60" fmla="*/ 154 w 191"/>
                <a:gd name="T61" fmla="*/ 64 h 192"/>
                <a:gd name="T62" fmla="*/ 154 w 191"/>
                <a:gd name="T63" fmla="*/ 75 h 192"/>
                <a:gd name="T64" fmla="*/ 144 w 191"/>
                <a:gd name="T65" fmla="*/ 85 h 192"/>
                <a:gd name="T66" fmla="*/ 144 w 191"/>
                <a:gd name="T67" fmla="*/ 85 h 192"/>
                <a:gd name="T68" fmla="*/ 127 w 191"/>
                <a:gd name="T69" fmla="*/ 102 h 192"/>
                <a:gd name="T70" fmla="*/ 151 w 191"/>
                <a:gd name="T71" fmla="*/ 126 h 192"/>
                <a:gd name="T72" fmla="*/ 151 w 191"/>
                <a:gd name="T73" fmla="*/ 126 h 192"/>
                <a:gd name="T74" fmla="*/ 154 w 191"/>
                <a:gd name="T75" fmla="*/ 130 h 192"/>
                <a:gd name="T76" fmla="*/ 154 w 191"/>
                <a:gd name="T77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1" h="192">
                  <a:moveTo>
                    <a:pt x="17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5"/>
                    <a:pt x="7" y="192"/>
                    <a:pt x="15" y="192"/>
                  </a:cubicBezTo>
                  <a:cubicBezTo>
                    <a:pt x="177" y="192"/>
                    <a:pt x="177" y="192"/>
                    <a:pt x="177" y="192"/>
                  </a:cubicBezTo>
                  <a:cubicBezTo>
                    <a:pt x="185" y="192"/>
                    <a:pt x="191" y="185"/>
                    <a:pt x="191" y="177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7"/>
                    <a:pt x="185" y="0"/>
                    <a:pt x="177" y="0"/>
                  </a:cubicBezTo>
                  <a:close/>
                  <a:moveTo>
                    <a:pt x="154" y="140"/>
                  </a:moveTo>
                  <a:cubicBezTo>
                    <a:pt x="138" y="156"/>
                    <a:pt x="138" y="156"/>
                    <a:pt x="138" y="156"/>
                  </a:cubicBezTo>
                  <a:cubicBezTo>
                    <a:pt x="136" y="159"/>
                    <a:pt x="131" y="159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01" y="128"/>
                    <a:pt x="101" y="128"/>
                    <a:pt x="101" y="128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0" y="159"/>
                    <a:pt x="66" y="159"/>
                    <a:pt x="63" y="156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4" y="137"/>
                    <a:pt x="44" y="132"/>
                    <a:pt x="47" y="130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4" y="72"/>
                    <a:pt x="44" y="67"/>
                    <a:pt x="47" y="6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6" y="45"/>
                    <a:pt x="70" y="45"/>
                    <a:pt x="73" y="48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31" y="45"/>
                    <a:pt x="136" y="45"/>
                    <a:pt x="138" y="48"/>
                  </a:cubicBezTo>
                  <a:cubicBezTo>
                    <a:pt x="154" y="64"/>
                    <a:pt x="154" y="64"/>
                    <a:pt x="154" y="64"/>
                  </a:cubicBezTo>
                  <a:cubicBezTo>
                    <a:pt x="157" y="67"/>
                    <a:pt x="157" y="72"/>
                    <a:pt x="154" y="7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27" y="102"/>
                    <a:pt x="127" y="102"/>
                    <a:pt x="127" y="102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157" y="132"/>
                    <a:pt x="157" y="137"/>
                    <a:pt x="154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8" name="Freeform 199"/>
            <p:cNvSpPr>
              <a:spLocks noEditPoints="1"/>
            </p:cNvSpPr>
            <p:nvPr/>
          </p:nvSpPr>
          <p:spPr bwMode="auto">
            <a:xfrm>
              <a:off x="3978275" y="4683125"/>
              <a:ext cx="146050" cy="146050"/>
            </a:xfrm>
            <a:custGeom>
              <a:avLst/>
              <a:gdLst>
                <a:gd name="T0" fmla="*/ 177 w 191"/>
                <a:gd name="T1" fmla="*/ 0 h 191"/>
                <a:gd name="T2" fmla="*/ 15 w 191"/>
                <a:gd name="T3" fmla="*/ 0 h 191"/>
                <a:gd name="T4" fmla="*/ 0 w 191"/>
                <a:gd name="T5" fmla="*/ 14 h 191"/>
                <a:gd name="T6" fmla="*/ 0 w 191"/>
                <a:gd name="T7" fmla="*/ 176 h 191"/>
                <a:gd name="T8" fmla="*/ 15 w 191"/>
                <a:gd name="T9" fmla="*/ 191 h 191"/>
                <a:gd name="T10" fmla="*/ 177 w 191"/>
                <a:gd name="T11" fmla="*/ 191 h 191"/>
                <a:gd name="T12" fmla="*/ 191 w 191"/>
                <a:gd name="T13" fmla="*/ 176 h 191"/>
                <a:gd name="T14" fmla="*/ 191 w 191"/>
                <a:gd name="T15" fmla="*/ 14 h 191"/>
                <a:gd name="T16" fmla="*/ 177 w 191"/>
                <a:gd name="T17" fmla="*/ 0 h 191"/>
                <a:gd name="T18" fmla="*/ 161 w 191"/>
                <a:gd name="T19" fmla="*/ 106 h 191"/>
                <a:gd name="T20" fmla="*/ 153 w 191"/>
                <a:gd name="T21" fmla="*/ 113 h 191"/>
                <a:gd name="T22" fmla="*/ 153 w 191"/>
                <a:gd name="T23" fmla="*/ 113 h 191"/>
                <a:gd name="T24" fmla="*/ 148 w 191"/>
                <a:gd name="T25" fmla="*/ 113 h 191"/>
                <a:gd name="T26" fmla="*/ 44 w 191"/>
                <a:gd name="T27" fmla="*/ 113 h 191"/>
                <a:gd name="T28" fmla="*/ 38 w 191"/>
                <a:gd name="T29" fmla="*/ 113 h 191"/>
                <a:gd name="T30" fmla="*/ 31 w 191"/>
                <a:gd name="T31" fmla="*/ 106 h 191"/>
                <a:gd name="T32" fmla="*/ 31 w 191"/>
                <a:gd name="T33" fmla="*/ 95 h 191"/>
                <a:gd name="T34" fmla="*/ 31 w 191"/>
                <a:gd name="T35" fmla="*/ 83 h 191"/>
                <a:gd name="T36" fmla="*/ 38 w 191"/>
                <a:gd name="T37" fmla="*/ 76 h 191"/>
                <a:gd name="T38" fmla="*/ 44 w 191"/>
                <a:gd name="T39" fmla="*/ 76 h 191"/>
                <a:gd name="T40" fmla="*/ 148 w 191"/>
                <a:gd name="T41" fmla="*/ 76 h 191"/>
                <a:gd name="T42" fmla="*/ 153 w 191"/>
                <a:gd name="T43" fmla="*/ 76 h 191"/>
                <a:gd name="T44" fmla="*/ 153 w 191"/>
                <a:gd name="T45" fmla="*/ 76 h 191"/>
                <a:gd name="T46" fmla="*/ 161 w 191"/>
                <a:gd name="T47" fmla="*/ 83 h 191"/>
                <a:gd name="T48" fmla="*/ 161 w 191"/>
                <a:gd name="T4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" h="191">
                  <a:moveTo>
                    <a:pt x="17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7" y="191"/>
                    <a:pt x="15" y="191"/>
                  </a:cubicBezTo>
                  <a:cubicBezTo>
                    <a:pt x="177" y="191"/>
                    <a:pt x="177" y="191"/>
                    <a:pt x="177" y="191"/>
                  </a:cubicBezTo>
                  <a:cubicBezTo>
                    <a:pt x="185" y="191"/>
                    <a:pt x="191" y="184"/>
                    <a:pt x="191" y="176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6"/>
                    <a:pt x="185" y="0"/>
                    <a:pt x="177" y="0"/>
                  </a:cubicBezTo>
                  <a:close/>
                  <a:moveTo>
                    <a:pt x="161" y="106"/>
                  </a:moveTo>
                  <a:cubicBezTo>
                    <a:pt x="161" y="110"/>
                    <a:pt x="157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4" y="113"/>
                    <a:pt x="31" y="110"/>
                    <a:pt x="31" y="106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79"/>
                    <a:pt x="34" y="76"/>
                    <a:pt x="3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7" y="76"/>
                    <a:pt x="161" y="79"/>
                    <a:pt x="161" y="83"/>
                  </a:cubicBezTo>
                  <a:lnTo>
                    <a:pt x="161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209" name="Freeform 200"/>
          <p:cNvSpPr>
            <a:spLocks noEditPoints="1"/>
          </p:cNvSpPr>
          <p:nvPr/>
        </p:nvSpPr>
        <p:spPr bwMode="auto">
          <a:xfrm>
            <a:off x="548217" y="4387851"/>
            <a:ext cx="560916" cy="527049"/>
          </a:xfrm>
          <a:custGeom>
            <a:avLst/>
            <a:gdLst>
              <a:gd name="T0" fmla="*/ 394 w 548"/>
              <a:gd name="T1" fmla="*/ 0 h 514"/>
              <a:gd name="T2" fmla="*/ 240 w 548"/>
              <a:gd name="T3" fmla="*/ 153 h 514"/>
              <a:gd name="T4" fmla="*/ 240 w 548"/>
              <a:gd name="T5" fmla="*/ 206 h 514"/>
              <a:gd name="T6" fmla="*/ 0 w 548"/>
              <a:gd name="T7" fmla="*/ 206 h 514"/>
              <a:gd name="T8" fmla="*/ 0 w 548"/>
              <a:gd name="T9" fmla="*/ 514 h 514"/>
              <a:gd name="T10" fmla="*/ 377 w 548"/>
              <a:gd name="T11" fmla="*/ 514 h 514"/>
              <a:gd name="T12" fmla="*/ 377 w 548"/>
              <a:gd name="T13" fmla="*/ 206 h 514"/>
              <a:gd name="T14" fmla="*/ 308 w 548"/>
              <a:gd name="T15" fmla="*/ 206 h 514"/>
              <a:gd name="T16" fmla="*/ 308 w 548"/>
              <a:gd name="T17" fmla="*/ 153 h 514"/>
              <a:gd name="T18" fmla="*/ 394 w 548"/>
              <a:gd name="T19" fmla="*/ 68 h 514"/>
              <a:gd name="T20" fmla="*/ 479 w 548"/>
              <a:gd name="T21" fmla="*/ 153 h 514"/>
              <a:gd name="T22" fmla="*/ 479 w 548"/>
              <a:gd name="T23" fmla="*/ 206 h 514"/>
              <a:gd name="T24" fmla="*/ 548 w 548"/>
              <a:gd name="T25" fmla="*/ 206 h 514"/>
              <a:gd name="T26" fmla="*/ 548 w 548"/>
              <a:gd name="T27" fmla="*/ 153 h 514"/>
              <a:gd name="T28" fmla="*/ 394 w 548"/>
              <a:gd name="T29" fmla="*/ 0 h 514"/>
              <a:gd name="T30" fmla="*/ 216 w 548"/>
              <a:gd name="T31" fmla="*/ 434 h 514"/>
              <a:gd name="T32" fmla="*/ 145 w 548"/>
              <a:gd name="T33" fmla="*/ 434 h 514"/>
              <a:gd name="T34" fmla="*/ 161 w 548"/>
              <a:gd name="T35" fmla="*/ 373 h 514"/>
              <a:gd name="T36" fmla="*/ 137 w 548"/>
              <a:gd name="T37" fmla="*/ 334 h 514"/>
              <a:gd name="T38" fmla="*/ 180 w 548"/>
              <a:gd name="T39" fmla="*/ 291 h 514"/>
              <a:gd name="T40" fmla="*/ 224 w 548"/>
              <a:gd name="T41" fmla="*/ 334 h 514"/>
              <a:gd name="T42" fmla="*/ 200 w 548"/>
              <a:gd name="T43" fmla="*/ 373 h 514"/>
              <a:gd name="T44" fmla="*/ 216 w 548"/>
              <a:gd name="T45" fmla="*/ 434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8" h="514">
                <a:moveTo>
                  <a:pt x="394" y="0"/>
                </a:moveTo>
                <a:cubicBezTo>
                  <a:pt x="309" y="0"/>
                  <a:pt x="240" y="69"/>
                  <a:pt x="240" y="153"/>
                </a:cubicBezTo>
                <a:cubicBezTo>
                  <a:pt x="240" y="206"/>
                  <a:pt x="240" y="206"/>
                  <a:pt x="240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514"/>
                  <a:pt x="0" y="514"/>
                  <a:pt x="0" y="514"/>
                </a:cubicBezTo>
                <a:cubicBezTo>
                  <a:pt x="377" y="514"/>
                  <a:pt x="377" y="514"/>
                  <a:pt x="377" y="514"/>
                </a:cubicBezTo>
                <a:cubicBezTo>
                  <a:pt x="377" y="206"/>
                  <a:pt x="377" y="206"/>
                  <a:pt x="377" y="206"/>
                </a:cubicBezTo>
                <a:cubicBezTo>
                  <a:pt x="308" y="206"/>
                  <a:pt x="308" y="206"/>
                  <a:pt x="308" y="206"/>
                </a:cubicBezTo>
                <a:cubicBezTo>
                  <a:pt x="308" y="153"/>
                  <a:pt x="308" y="153"/>
                  <a:pt x="308" y="153"/>
                </a:cubicBezTo>
                <a:cubicBezTo>
                  <a:pt x="308" y="106"/>
                  <a:pt x="347" y="68"/>
                  <a:pt x="394" y="68"/>
                </a:cubicBezTo>
                <a:cubicBezTo>
                  <a:pt x="441" y="68"/>
                  <a:pt x="479" y="106"/>
                  <a:pt x="479" y="153"/>
                </a:cubicBezTo>
                <a:cubicBezTo>
                  <a:pt x="479" y="206"/>
                  <a:pt x="479" y="206"/>
                  <a:pt x="479" y="206"/>
                </a:cubicBezTo>
                <a:cubicBezTo>
                  <a:pt x="548" y="206"/>
                  <a:pt x="548" y="206"/>
                  <a:pt x="548" y="206"/>
                </a:cubicBezTo>
                <a:cubicBezTo>
                  <a:pt x="548" y="153"/>
                  <a:pt x="548" y="153"/>
                  <a:pt x="548" y="153"/>
                </a:cubicBezTo>
                <a:cubicBezTo>
                  <a:pt x="548" y="69"/>
                  <a:pt x="479" y="0"/>
                  <a:pt x="394" y="0"/>
                </a:cubicBezTo>
                <a:close/>
                <a:moveTo>
                  <a:pt x="216" y="434"/>
                </a:moveTo>
                <a:cubicBezTo>
                  <a:pt x="145" y="434"/>
                  <a:pt x="145" y="434"/>
                  <a:pt x="145" y="434"/>
                </a:cubicBezTo>
                <a:cubicBezTo>
                  <a:pt x="161" y="373"/>
                  <a:pt x="161" y="373"/>
                  <a:pt x="161" y="373"/>
                </a:cubicBezTo>
                <a:cubicBezTo>
                  <a:pt x="147" y="366"/>
                  <a:pt x="137" y="351"/>
                  <a:pt x="137" y="334"/>
                </a:cubicBezTo>
                <a:cubicBezTo>
                  <a:pt x="137" y="311"/>
                  <a:pt x="157" y="291"/>
                  <a:pt x="180" y="291"/>
                </a:cubicBezTo>
                <a:cubicBezTo>
                  <a:pt x="204" y="291"/>
                  <a:pt x="224" y="311"/>
                  <a:pt x="224" y="334"/>
                </a:cubicBezTo>
                <a:cubicBezTo>
                  <a:pt x="224" y="351"/>
                  <a:pt x="214" y="366"/>
                  <a:pt x="200" y="373"/>
                </a:cubicBezTo>
                <a:lnTo>
                  <a:pt x="216" y="434"/>
                </a:ln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210" name="Freeform 201"/>
          <p:cNvSpPr>
            <a:spLocks noEditPoints="1"/>
          </p:cNvSpPr>
          <p:nvPr/>
        </p:nvSpPr>
        <p:spPr bwMode="auto">
          <a:xfrm>
            <a:off x="4370917" y="5357284"/>
            <a:ext cx="560916" cy="510116"/>
          </a:xfrm>
          <a:custGeom>
            <a:avLst/>
            <a:gdLst>
              <a:gd name="T0" fmla="*/ 484 w 548"/>
              <a:gd name="T1" fmla="*/ 63 h 498"/>
              <a:gd name="T2" fmla="*/ 476 w 548"/>
              <a:gd name="T3" fmla="*/ 52 h 498"/>
              <a:gd name="T4" fmla="*/ 354 w 548"/>
              <a:gd name="T5" fmla="*/ 0 h 498"/>
              <a:gd name="T6" fmla="*/ 132 w 548"/>
              <a:gd name="T7" fmla="*/ 52 h 498"/>
              <a:gd name="T8" fmla="*/ 63 w 548"/>
              <a:gd name="T9" fmla="*/ 60 h 498"/>
              <a:gd name="T10" fmla="*/ 58 w 548"/>
              <a:gd name="T11" fmla="*/ 63 h 498"/>
              <a:gd name="T12" fmla="*/ 0 w 548"/>
              <a:gd name="T13" fmla="*/ 423 h 498"/>
              <a:gd name="T14" fmla="*/ 42 w 548"/>
              <a:gd name="T15" fmla="*/ 479 h 498"/>
              <a:gd name="T16" fmla="*/ 100 w 548"/>
              <a:gd name="T17" fmla="*/ 498 h 498"/>
              <a:gd name="T18" fmla="*/ 433 w 548"/>
              <a:gd name="T19" fmla="*/ 481 h 498"/>
              <a:gd name="T20" fmla="*/ 490 w 548"/>
              <a:gd name="T21" fmla="*/ 498 h 498"/>
              <a:gd name="T22" fmla="*/ 506 w 548"/>
              <a:gd name="T23" fmla="*/ 479 h 498"/>
              <a:gd name="T24" fmla="*/ 548 w 548"/>
              <a:gd name="T25" fmla="*/ 121 h 498"/>
              <a:gd name="T26" fmla="*/ 192 w 548"/>
              <a:gd name="T27" fmla="*/ 29 h 498"/>
              <a:gd name="T28" fmla="*/ 384 w 548"/>
              <a:gd name="T29" fmla="*/ 52 h 498"/>
              <a:gd name="T30" fmla="*/ 371 w 548"/>
              <a:gd name="T31" fmla="*/ 60 h 498"/>
              <a:gd name="T32" fmla="*/ 177 w 548"/>
              <a:gd name="T33" fmla="*/ 63 h 498"/>
              <a:gd name="T34" fmla="*/ 169 w 548"/>
              <a:gd name="T35" fmla="*/ 52 h 498"/>
              <a:gd name="T36" fmla="*/ 192 w 548"/>
              <a:gd name="T37" fmla="*/ 29 h 498"/>
              <a:gd name="T38" fmla="*/ 82 w 548"/>
              <a:gd name="T39" fmla="*/ 402 h 498"/>
              <a:gd name="T40" fmla="*/ 82 w 548"/>
              <a:gd name="T41" fmla="*/ 376 h 498"/>
              <a:gd name="T42" fmla="*/ 479 w 548"/>
              <a:gd name="T43" fmla="*/ 389 h 498"/>
              <a:gd name="T44" fmla="*/ 466 w 548"/>
              <a:gd name="T45" fmla="*/ 324 h 498"/>
              <a:gd name="T46" fmla="*/ 69 w 548"/>
              <a:gd name="T47" fmla="*/ 311 h 498"/>
              <a:gd name="T48" fmla="*/ 466 w 548"/>
              <a:gd name="T49" fmla="*/ 298 h 498"/>
              <a:gd name="T50" fmla="*/ 466 w 548"/>
              <a:gd name="T51" fmla="*/ 324 h 498"/>
              <a:gd name="T52" fmla="*/ 82 w 548"/>
              <a:gd name="T53" fmla="*/ 246 h 498"/>
              <a:gd name="T54" fmla="*/ 82 w 548"/>
              <a:gd name="T55" fmla="*/ 220 h 498"/>
              <a:gd name="T56" fmla="*/ 479 w 548"/>
              <a:gd name="T57" fmla="*/ 233 h 498"/>
              <a:gd name="T58" fmla="*/ 466 w 548"/>
              <a:gd name="T59" fmla="*/ 168 h 498"/>
              <a:gd name="T60" fmla="*/ 69 w 548"/>
              <a:gd name="T61" fmla="*/ 155 h 498"/>
              <a:gd name="T62" fmla="*/ 466 w 548"/>
              <a:gd name="T63" fmla="*/ 142 h 498"/>
              <a:gd name="T64" fmla="*/ 466 w 548"/>
              <a:gd name="T65" fmla="*/ 16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8" h="498">
                <a:moveTo>
                  <a:pt x="490" y="63"/>
                </a:moveTo>
                <a:cubicBezTo>
                  <a:pt x="484" y="63"/>
                  <a:pt x="484" y="63"/>
                  <a:pt x="484" y="63"/>
                </a:cubicBezTo>
                <a:cubicBezTo>
                  <a:pt x="485" y="62"/>
                  <a:pt x="485" y="61"/>
                  <a:pt x="485" y="60"/>
                </a:cubicBezTo>
                <a:cubicBezTo>
                  <a:pt x="485" y="56"/>
                  <a:pt x="481" y="52"/>
                  <a:pt x="476" y="52"/>
                </a:cubicBezTo>
                <a:cubicBezTo>
                  <a:pt x="413" y="52"/>
                  <a:pt x="413" y="52"/>
                  <a:pt x="413" y="52"/>
                </a:cubicBezTo>
                <a:cubicBezTo>
                  <a:pt x="409" y="23"/>
                  <a:pt x="384" y="0"/>
                  <a:pt x="354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61" y="0"/>
                  <a:pt x="136" y="23"/>
                  <a:pt x="132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67" y="52"/>
                  <a:pt x="63" y="56"/>
                  <a:pt x="63" y="60"/>
                </a:cubicBezTo>
                <a:cubicBezTo>
                  <a:pt x="63" y="61"/>
                  <a:pt x="63" y="62"/>
                  <a:pt x="64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26" y="63"/>
                  <a:pt x="0" y="89"/>
                  <a:pt x="0" y="121"/>
                </a:cubicBezTo>
                <a:cubicBezTo>
                  <a:pt x="0" y="423"/>
                  <a:pt x="0" y="423"/>
                  <a:pt x="0" y="423"/>
                </a:cubicBezTo>
                <a:cubicBezTo>
                  <a:pt x="0" y="450"/>
                  <a:pt x="18" y="472"/>
                  <a:pt x="42" y="479"/>
                </a:cubicBezTo>
                <a:cubicBezTo>
                  <a:pt x="42" y="479"/>
                  <a:pt x="42" y="479"/>
                  <a:pt x="42" y="479"/>
                </a:cubicBezTo>
                <a:cubicBezTo>
                  <a:pt x="42" y="490"/>
                  <a:pt x="49" y="498"/>
                  <a:pt x="58" y="498"/>
                </a:cubicBezTo>
                <a:cubicBezTo>
                  <a:pt x="100" y="498"/>
                  <a:pt x="100" y="498"/>
                  <a:pt x="100" y="498"/>
                </a:cubicBezTo>
                <a:cubicBezTo>
                  <a:pt x="108" y="498"/>
                  <a:pt x="114" y="491"/>
                  <a:pt x="115" y="481"/>
                </a:cubicBezTo>
                <a:cubicBezTo>
                  <a:pt x="433" y="481"/>
                  <a:pt x="433" y="481"/>
                  <a:pt x="433" y="481"/>
                </a:cubicBezTo>
                <a:cubicBezTo>
                  <a:pt x="434" y="491"/>
                  <a:pt x="440" y="498"/>
                  <a:pt x="448" y="498"/>
                </a:cubicBezTo>
                <a:cubicBezTo>
                  <a:pt x="490" y="498"/>
                  <a:pt x="490" y="498"/>
                  <a:pt x="490" y="498"/>
                </a:cubicBezTo>
                <a:cubicBezTo>
                  <a:pt x="499" y="498"/>
                  <a:pt x="506" y="490"/>
                  <a:pt x="506" y="479"/>
                </a:cubicBezTo>
                <a:cubicBezTo>
                  <a:pt x="506" y="479"/>
                  <a:pt x="506" y="479"/>
                  <a:pt x="506" y="479"/>
                </a:cubicBezTo>
                <a:cubicBezTo>
                  <a:pt x="530" y="472"/>
                  <a:pt x="548" y="450"/>
                  <a:pt x="548" y="423"/>
                </a:cubicBezTo>
                <a:cubicBezTo>
                  <a:pt x="548" y="121"/>
                  <a:pt x="548" y="121"/>
                  <a:pt x="548" y="121"/>
                </a:cubicBezTo>
                <a:cubicBezTo>
                  <a:pt x="548" y="89"/>
                  <a:pt x="522" y="63"/>
                  <a:pt x="490" y="63"/>
                </a:cubicBezTo>
                <a:close/>
                <a:moveTo>
                  <a:pt x="192" y="29"/>
                </a:moveTo>
                <a:cubicBezTo>
                  <a:pt x="354" y="29"/>
                  <a:pt x="354" y="29"/>
                  <a:pt x="354" y="29"/>
                </a:cubicBezTo>
                <a:cubicBezTo>
                  <a:pt x="368" y="29"/>
                  <a:pt x="380" y="39"/>
                  <a:pt x="384" y="52"/>
                </a:cubicBezTo>
                <a:cubicBezTo>
                  <a:pt x="379" y="52"/>
                  <a:pt x="379" y="52"/>
                  <a:pt x="379" y="52"/>
                </a:cubicBezTo>
                <a:cubicBezTo>
                  <a:pt x="374" y="52"/>
                  <a:pt x="371" y="56"/>
                  <a:pt x="371" y="60"/>
                </a:cubicBezTo>
                <a:cubicBezTo>
                  <a:pt x="371" y="61"/>
                  <a:pt x="371" y="62"/>
                  <a:pt x="371" y="63"/>
                </a:cubicBezTo>
                <a:cubicBezTo>
                  <a:pt x="177" y="63"/>
                  <a:pt x="177" y="63"/>
                  <a:pt x="177" y="63"/>
                </a:cubicBezTo>
                <a:cubicBezTo>
                  <a:pt x="177" y="62"/>
                  <a:pt x="177" y="61"/>
                  <a:pt x="177" y="60"/>
                </a:cubicBezTo>
                <a:cubicBezTo>
                  <a:pt x="177" y="56"/>
                  <a:pt x="174" y="52"/>
                  <a:pt x="169" y="52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5" y="39"/>
                  <a:pt x="177" y="29"/>
                  <a:pt x="192" y="29"/>
                </a:cubicBezTo>
                <a:close/>
                <a:moveTo>
                  <a:pt x="466" y="402"/>
                </a:moveTo>
                <a:cubicBezTo>
                  <a:pt x="82" y="402"/>
                  <a:pt x="82" y="402"/>
                  <a:pt x="82" y="402"/>
                </a:cubicBezTo>
                <a:cubicBezTo>
                  <a:pt x="75" y="402"/>
                  <a:pt x="69" y="396"/>
                  <a:pt x="69" y="389"/>
                </a:cubicBezTo>
                <a:cubicBezTo>
                  <a:pt x="69" y="382"/>
                  <a:pt x="75" y="376"/>
                  <a:pt x="82" y="376"/>
                </a:cubicBezTo>
                <a:cubicBezTo>
                  <a:pt x="466" y="376"/>
                  <a:pt x="466" y="376"/>
                  <a:pt x="466" y="376"/>
                </a:cubicBezTo>
                <a:cubicBezTo>
                  <a:pt x="473" y="376"/>
                  <a:pt x="479" y="382"/>
                  <a:pt x="479" y="389"/>
                </a:cubicBezTo>
                <a:cubicBezTo>
                  <a:pt x="479" y="396"/>
                  <a:pt x="473" y="402"/>
                  <a:pt x="466" y="402"/>
                </a:cubicBezTo>
                <a:close/>
                <a:moveTo>
                  <a:pt x="466" y="324"/>
                </a:moveTo>
                <a:cubicBezTo>
                  <a:pt x="82" y="324"/>
                  <a:pt x="82" y="324"/>
                  <a:pt x="82" y="324"/>
                </a:cubicBezTo>
                <a:cubicBezTo>
                  <a:pt x="75" y="324"/>
                  <a:pt x="69" y="318"/>
                  <a:pt x="69" y="311"/>
                </a:cubicBezTo>
                <a:cubicBezTo>
                  <a:pt x="69" y="304"/>
                  <a:pt x="75" y="298"/>
                  <a:pt x="82" y="298"/>
                </a:cubicBezTo>
                <a:cubicBezTo>
                  <a:pt x="466" y="298"/>
                  <a:pt x="466" y="298"/>
                  <a:pt x="466" y="298"/>
                </a:cubicBezTo>
                <a:cubicBezTo>
                  <a:pt x="473" y="298"/>
                  <a:pt x="479" y="304"/>
                  <a:pt x="479" y="311"/>
                </a:cubicBezTo>
                <a:cubicBezTo>
                  <a:pt x="479" y="318"/>
                  <a:pt x="473" y="324"/>
                  <a:pt x="466" y="324"/>
                </a:cubicBezTo>
                <a:close/>
                <a:moveTo>
                  <a:pt x="466" y="246"/>
                </a:moveTo>
                <a:cubicBezTo>
                  <a:pt x="82" y="246"/>
                  <a:pt x="82" y="246"/>
                  <a:pt x="82" y="246"/>
                </a:cubicBezTo>
                <a:cubicBezTo>
                  <a:pt x="75" y="246"/>
                  <a:pt x="69" y="240"/>
                  <a:pt x="69" y="233"/>
                </a:cubicBezTo>
                <a:cubicBezTo>
                  <a:pt x="69" y="226"/>
                  <a:pt x="75" y="220"/>
                  <a:pt x="82" y="220"/>
                </a:cubicBezTo>
                <a:cubicBezTo>
                  <a:pt x="466" y="220"/>
                  <a:pt x="466" y="220"/>
                  <a:pt x="466" y="220"/>
                </a:cubicBezTo>
                <a:cubicBezTo>
                  <a:pt x="473" y="220"/>
                  <a:pt x="479" y="226"/>
                  <a:pt x="479" y="233"/>
                </a:cubicBezTo>
                <a:cubicBezTo>
                  <a:pt x="479" y="240"/>
                  <a:pt x="473" y="246"/>
                  <a:pt x="466" y="246"/>
                </a:cubicBezTo>
                <a:close/>
                <a:moveTo>
                  <a:pt x="466" y="168"/>
                </a:moveTo>
                <a:cubicBezTo>
                  <a:pt x="82" y="168"/>
                  <a:pt x="82" y="168"/>
                  <a:pt x="82" y="168"/>
                </a:cubicBezTo>
                <a:cubicBezTo>
                  <a:pt x="75" y="168"/>
                  <a:pt x="69" y="163"/>
                  <a:pt x="69" y="155"/>
                </a:cubicBezTo>
                <a:cubicBezTo>
                  <a:pt x="69" y="148"/>
                  <a:pt x="75" y="142"/>
                  <a:pt x="82" y="142"/>
                </a:cubicBezTo>
                <a:cubicBezTo>
                  <a:pt x="466" y="142"/>
                  <a:pt x="466" y="142"/>
                  <a:pt x="466" y="142"/>
                </a:cubicBezTo>
                <a:cubicBezTo>
                  <a:pt x="473" y="142"/>
                  <a:pt x="479" y="148"/>
                  <a:pt x="479" y="155"/>
                </a:cubicBezTo>
                <a:cubicBezTo>
                  <a:pt x="479" y="163"/>
                  <a:pt x="473" y="168"/>
                  <a:pt x="466" y="168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211" name="Freeform 202"/>
          <p:cNvSpPr>
            <a:spLocks noEditPoints="1"/>
          </p:cNvSpPr>
          <p:nvPr/>
        </p:nvSpPr>
        <p:spPr bwMode="auto">
          <a:xfrm>
            <a:off x="531284" y="5331884"/>
            <a:ext cx="416983" cy="560916"/>
          </a:xfrm>
          <a:custGeom>
            <a:avLst/>
            <a:gdLst>
              <a:gd name="T0" fmla="*/ 369 w 406"/>
              <a:gd name="T1" fmla="*/ 216 h 548"/>
              <a:gd name="T2" fmla="*/ 369 w 406"/>
              <a:gd name="T3" fmla="*/ 164 h 548"/>
              <a:gd name="T4" fmla="*/ 203 w 406"/>
              <a:gd name="T5" fmla="*/ 0 h 548"/>
              <a:gd name="T6" fmla="*/ 37 w 406"/>
              <a:gd name="T7" fmla="*/ 164 h 548"/>
              <a:gd name="T8" fmla="*/ 37 w 406"/>
              <a:gd name="T9" fmla="*/ 216 h 548"/>
              <a:gd name="T10" fmla="*/ 0 w 406"/>
              <a:gd name="T11" fmla="*/ 216 h 548"/>
              <a:gd name="T12" fmla="*/ 0 w 406"/>
              <a:gd name="T13" fmla="*/ 548 h 548"/>
              <a:gd name="T14" fmla="*/ 406 w 406"/>
              <a:gd name="T15" fmla="*/ 548 h 548"/>
              <a:gd name="T16" fmla="*/ 406 w 406"/>
              <a:gd name="T17" fmla="*/ 216 h 548"/>
              <a:gd name="T18" fmla="*/ 369 w 406"/>
              <a:gd name="T19" fmla="*/ 216 h 548"/>
              <a:gd name="T20" fmla="*/ 241 w 406"/>
              <a:gd name="T21" fmla="*/ 462 h 548"/>
              <a:gd name="T22" fmla="*/ 165 w 406"/>
              <a:gd name="T23" fmla="*/ 462 h 548"/>
              <a:gd name="T24" fmla="*/ 182 w 406"/>
              <a:gd name="T25" fmla="*/ 397 h 548"/>
              <a:gd name="T26" fmla="*/ 157 w 406"/>
              <a:gd name="T27" fmla="*/ 356 h 548"/>
              <a:gd name="T28" fmla="*/ 203 w 406"/>
              <a:gd name="T29" fmla="*/ 310 h 548"/>
              <a:gd name="T30" fmla="*/ 249 w 406"/>
              <a:gd name="T31" fmla="*/ 356 h 548"/>
              <a:gd name="T32" fmla="*/ 224 w 406"/>
              <a:gd name="T33" fmla="*/ 397 h 548"/>
              <a:gd name="T34" fmla="*/ 241 w 406"/>
              <a:gd name="T35" fmla="*/ 462 h 548"/>
              <a:gd name="T36" fmla="*/ 295 w 406"/>
              <a:gd name="T37" fmla="*/ 216 h 548"/>
              <a:gd name="T38" fmla="*/ 111 w 406"/>
              <a:gd name="T39" fmla="*/ 216 h 548"/>
              <a:gd name="T40" fmla="*/ 111 w 406"/>
              <a:gd name="T41" fmla="*/ 164 h 548"/>
              <a:gd name="T42" fmla="*/ 203 w 406"/>
              <a:gd name="T43" fmla="*/ 74 h 548"/>
              <a:gd name="T44" fmla="*/ 295 w 406"/>
              <a:gd name="T45" fmla="*/ 164 h 548"/>
              <a:gd name="T46" fmla="*/ 295 w 406"/>
              <a:gd name="T47" fmla="*/ 21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6" h="548">
                <a:moveTo>
                  <a:pt x="369" y="216"/>
                </a:moveTo>
                <a:cubicBezTo>
                  <a:pt x="369" y="164"/>
                  <a:pt x="369" y="164"/>
                  <a:pt x="369" y="164"/>
                </a:cubicBezTo>
                <a:cubicBezTo>
                  <a:pt x="369" y="74"/>
                  <a:pt x="295" y="0"/>
                  <a:pt x="203" y="0"/>
                </a:cubicBezTo>
                <a:cubicBezTo>
                  <a:pt x="111" y="0"/>
                  <a:pt x="37" y="74"/>
                  <a:pt x="37" y="164"/>
                </a:cubicBezTo>
                <a:cubicBezTo>
                  <a:pt x="37" y="216"/>
                  <a:pt x="37" y="216"/>
                  <a:pt x="37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548"/>
                  <a:pt x="0" y="548"/>
                  <a:pt x="0" y="548"/>
                </a:cubicBezTo>
                <a:cubicBezTo>
                  <a:pt x="406" y="548"/>
                  <a:pt x="406" y="548"/>
                  <a:pt x="406" y="548"/>
                </a:cubicBezTo>
                <a:cubicBezTo>
                  <a:pt x="406" y="216"/>
                  <a:pt x="406" y="216"/>
                  <a:pt x="406" y="216"/>
                </a:cubicBezTo>
                <a:lnTo>
                  <a:pt x="369" y="216"/>
                </a:lnTo>
                <a:close/>
                <a:moveTo>
                  <a:pt x="241" y="462"/>
                </a:moveTo>
                <a:cubicBezTo>
                  <a:pt x="165" y="462"/>
                  <a:pt x="165" y="462"/>
                  <a:pt x="165" y="462"/>
                </a:cubicBezTo>
                <a:cubicBezTo>
                  <a:pt x="182" y="397"/>
                  <a:pt x="182" y="397"/>
                  <a:pt x="182" y="397"/>
                </a:cubicBezTo>
                <a:cubicBezTo>
                  <a:pt x="167" y="390"/>
                  <a:pt x="157" y="374"/>
                  <a:pt x="157" y="356"/>
                </a:cubicBezTo>
                <a:cubicBezTo>
                  <a:pt x="157" y="331"/>
                  <a:pt x="178" y="310"/>
                  <a:pt x="203" y="310"/>
                </a:cubicBezTo>
                <a:cubicBezTo>
                  <a:pt x="228" y="310"/>
                  <a:pt x="249" y="331"/>
                  <a:pt x="249" y="356"/>
                </a:cubicBezTo>
                <a:cubicBezTo>
                  <a:pt x="249" y="374"/>
                  <a:pt x="239" y="390"/>
                  <a:pt x="224" y="397"/>
                </a:cubicBezTo>
                <a:lnTo>
                  <a:pt x="241" y="462"/>
                </a:lnTo>
                <a:close/>
                <a:moveTo>
                  <a:pt x="295" y="216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11" y="164"/>
                  <a:pt x="111" y="164"/>
                  <a:pt x="111" y="164"/>
                </a:cubicBezTo>
                <a:cubicBezTo>
                  <a:pt x="111" y="115"/>
                  <a:pt x="153" y="74"/>
                  <a:pt x="203" y="74"/>
                </a:cubicBezTo>
                <a:cubicBezTo>
                  <a:pt x="253" y="74"/>
                  <a:pt x="295" y="115"/>
                  <a:pt x="295" y="164"/>
                </a:cubicBezTo>
                <a:lnTo>
                  <a:pt x="295" y="216"/>
                </a:ln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212" name="Group 213"/>
          <p:cNvGrpSpPr/>
          <p:nvPr/>
        </p:nvGrpSpPr>
        <p:grpSpPr>
          <a:xfrm>
            <a:off x="2451507" y="5343301"/>
            <a:ext cx="584200" cy="539751"/>
            <a:chOff x="2900363" y="5486400"/>
            <a:chExt cx="438150" cy="404813"/>
          </a:xfrm>
          <a:solidFill>
            <a:srgbClr val="16397B"/>
          </a:solidFill>
        </p:grpSpPr>
        <p:sp>
          <p:nvSpPr>
            <p:cNvPr id="213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4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15" name="Group 216"/>
          <p:cNvGrpSpPr/>
          <p:nvPr/>
        </p:nvGrpSpPr>
        <p:grpSpPr>
          <a:xfrm>
            <a:off x="5272388" y="1508101"/>
            <a:ext cx="599017" cy="484717"/>
            <a:chOff x="1209675" y="6354763"/>
            <a:chExt cx="449263" cy="363538"/>
          </a:xfrm>
          <a:solidFill>
            <a:srgbClr val="16397B"/>
          </a:solidFill>
        </p:grpSpPr>
        <p:sp>
          <p:nvSpPr>
            <p:cNvPr id="216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7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8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9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20" name="Group 221"/>
          <p:cNvGrpSpPr/>
          <p:nvPr/>
        </p:nvGrpSpPr>
        <p:grpSpPr>
          <a:xfrm>
            <a:off x="5315701" y="2453905"/>
            <a:ext cx="594784" cy="596900"/>
            <a:chOff x="2060575" y="6313488"/>
            <a:chExt cx="446088" cy="447675"/>
          </a:xfrm>
          <a:solidFill>
            <a:srgbClr val="16397B"/>
          </a:solidFill>
        </p:grpSpPr>
        <p:sp>
          <p:nvSpPr>
            <p:cNvPr id="221" name="Freeform 210"/>
            <p:cNvSpPr/>
            <p:nvPr/>
          </p:nvSpPr>
          <p:spPr bwMode="auto">
            <a:xfrm>
              <a:off x="2306638" y="6553200"/>
              <a:ext cx="200025" cy="188913"/>
            </a:xfrm>
            <a:custGeom>
              <a:avLst/>
              <a:gdLst>
                <a:gd name="T0" fmla="*/ 88 w 262"/>
                <a:gd name="T1" fmla="*/ 245 h 245"/>
                <a:gd name="T2" fmla="*/ 262 w 262"/>
                <a:gd name="T3" fmla="*/ 0 h 245"/>
                <a:gd name="T4" fmla="*/ 0 w 262"/>
                <a:gd name="T5" fmla="*/ 0 h 245"/>
                <a:gd name="T6" fmla="*/ 88 w 262"/>
                <a:gd name="T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245">
                  <a:moveTo>
                    <a:pt x="88" y="245"/>
                  </a:moveTo>
                  <a:cubicBezTo>
                    <a:pt x="185" y="203"/>
                    <a:pt x="254" y="110"/>
                    <a:pt x="26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8" y="2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2" name="Freeform 211"/>
            <p:cNvSpPr/>
            <p:nvPr/>
          </p:nvSpPr>
          <p:spPr bwMode="auto">
            <a:xfrm>
              <a:off x="2060575" y="6553200"/>
              <a:ext cx="282575" cy="207963"/>
            </a:xfrm>
            <a:custGeom>
              <a:avLst/>
              <a:gdLst>
                <a:gd name="T0" fmla="*/ 0 w 367"/>
                <a:gd name="T1" fmla="*/ 0 h 269"/>
                <a:gd name="T2" fmla="*/ 291 w 367"/>
                <a:gd name="T3" fmla="*/ 269 h 269"/>
                <a:gd name="T4" fmla="*/ 367 w 367"/>
                <a:gd name="T5" fmla="*/ 259 h 269"/>
                <a:gd name="T6" fmla="*/ 274 w 367"/>
                <a:gd name="T7" fmla="*/ 0 h 269"/>
                <a:gd name="T8" fmla="*/ 0 w 367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269">
                  <a:moveTo>
                    <a:pt x="0" y="0"/>
                  </a:moveTo>
                  <a:cubicBezTo>
                    <a:pt x="12" y="151"/>
                    <a:pt x="137" y="269"/>
                    <a:pt x="291" y="269"/>
                  </a:cubicBezTo>
                  <a:cubicBezTo>
                    <a:pt x="317" y="269"/>
                    <a:pt x="342" y="265"/>
                    <a:pt x="367" y="259"/>
                  </a:cubicBezTo>
                  <a:cubicBezTo>
                    <a:pt x="274" y="0"/>
                    <a:pt x="274" y="0"/>
                    <a:pt x="2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3" name="Freeform 212"/>
            <p:cNvSpPr/>
            <p:nvPr/>
          </p:nvSpPr>
          <p:spPr bwMode="auto">
            <a:xfrm>
              <a:off x="2060575" y="6361113"/>
              <a:ext cx="188913" cy="158750"/>
            </a:xfrm>
            <a:custGeom>
              <a:avLst/>
              <a:gdLst>
                <a:gd name="T0" fmla="*/ 110 w 245"/>
                <a:gd name="T1" fmla="*/ 0 h 206"/>
                <a:gd name="T2" fmla="*/ 0 w 245"/>
                <a:gd name="T3" fmla="*/ 206 h 206"/>
                <a:gd name="T4" fmla="*/ 245 w 245"/>
                <a:gd name="T5" fmla="*/ 206 h 206"/>
                <a:gd name="T6" fmla="*/ 110 w 245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06">
                  <a:moveTo>
                    <a:pt x="110" y="0"/>
                  </a:moveTo>
                  <a:cubicBezTo>
                    <a:pt x="48" y="49"/>
                    <a:pt x="7" y="122"/>
                    <a:pt x="0" y="206"/>
                  </a:cubicBezTo>
                  <a:cubicBezTo>
                    <a:pt x="245" y="206"/>
                    <a:pt x="245" y="206"/>
                    <a:pt x="245" y="206"/>
                  </a:cubicBezTo>
                  <a:lnTo>
                    <a:pt x="1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4" name="Freeform 213"/>
            <p:cNvSpPr/>
            <p:nvPr/>
          </p:nvSpPr>
          <p:spPr bwMode="auto">
            <a:xfrm>
              <a:off x="2173288" y="6313488"/>
              <a:ext cx="93663" cy="173038"/>
            </a:xfrm>
            <a:custGeom>
              <a:avLst/>
              <a:gdLst>
                <a:gd name="T0" fmla="*/ 123 w 123"/>
                <a:gd name="T1" fmla="*/ 0 h 225"/>
                <a:gd name="T2" fmla="*/ 0 w 123"/>
                <a:gd name="T3" fmla="*/ 37 h 225"/>
                <a:gd name="T4" fmla="*/ 123 w 123"/>
                <a:gd name="T5" fmla="*/ 225 h 225"/>
                <a:gd name="T6" fmla="*/ 123 w 123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25">
                  <a:moveTo>
                    <a:pt x="123" y="0"/>
                  </a:moveTo>
                  <a:cubicBezTo>
                    <a:pt x="79" y="3"/>
                    <a:pt x="37" y="16"/>
                    <a:pt x="0" y="37"/>
                  </a:cubicBezTo>
                  <a:cubicBezTo>
                    <a:pt x="123" y="225"/>
                    <a:pt x="123" y="225"/>
                    <a:pt x="123" y="225"/>
                  </a:cubicBez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5" name="Freeform 214"/>
            <p:cNvSpPr/>
            <p:nvPr/>
          </p:nvSpPr>
          <p:spPr bwMode="auto">
            <a:xfrm>
              <a:off x="2300288" y="6313488"/>
              <a:ext cx="206375" cy="206375"/>
            </a:xfrm>
            <a:custGeom>
              <a:avLst/>
              <a:gdLst>
                <a:gd name="T0" fmla="*/ 269 w 269"/>
                <a:gd name="T1" fmla="*/ 268 h 268"/>
                <a:gd name="T2" fmla="*/ 0 w 269"/>
                <a:gd name="T3" fmla="*/ 268 h 268"/>
                <a:gd name="T4" fmla="*/ 0 w 269"/>
                <a:gd name="T5" fmla="*/ 0 h 268"/>
                <a:gd name="T6" fmla="*/ 269 w 269"/>
                <a:gd name="T7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68">
                  <a:moveTo>
                    <a:pt x="269" y="268"/>
                  </a:moveTo>
                  <a:cubicBezTo>
                    <a:pt x="0" y="268"/>
                    <a:pt x="0" y="268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10"/>
                    <a:pt x="258" y="124"/>
                    <a:pt x="269" y="2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26" name="Group 227"/>
          <p:cNvGrpSpPr/>
          <p:nvPr/>
        </p:nvGrpSpPr>
        <p:grpSpPr>
          <a:xfrm>
            <a:off x="5419419" y="3458013"/>
            <a:ext cx="491067" cy="543984"/>
            <a:chOff x="2947988" y="6332538"/>
            <a:chExt cx="368300" cy="407988"/>
          </a:xfrm>
          <a:solidFill>
            <a:srgbClr val="16397B"/>
          </a:solidFill>
        </p:grpSpPr>
        <p:sp>
          <p:nvSpPr>
            <p:cNvPr id="227" name="Freeform 215"/>
            <p:cNvSpPr>
              <a:spLocks noEditPoints="1"/>
            </p:cNvSpPr>
            <p:nvPr/>
          </p:nvSpPr>
          <p:spPr bwMode="auto">
            <a:xfrm>
              <a:off x="2965450" y="6446838"/>
              <a:ext cx="334963" cy="293688"/>
            </a:xfrm>
            <a:custGeom>
              <a:avLst/>
              <a:gdLst>
                <a:gd name="T0" fmla="*/ 410 w 436"/>
                <a:gd name="T1" fmla="*/ 0 h 382"/>
                <a:gd name="T2" fmla="*/ 25 w 436"/>
                <a:gd name="T3" fmla="*/ 0 h 382"/>
                <a:gd name="T4" fmla="*/ 1 w 436"/>
                <a:gd name="T5" fmla="*/ 27 h 382"/>
                <a:gd name="T6" fmla="*/ 25 w 436"/>
                <a:gd name="T7" fmla="*/ 355 h 382"/>
                <a:gd name="T8" fmla="*/ 55 w 436"/>
                <a:gd name="T9" fmla="*/ 382 h 382"/>
                <a:gd name="T10" fmla="*/ 378 w 436"/>
                <a:gd name="T11" fmla="*/ 382 h 382"/>
                <a:gd name="T12" fmla="*/ 408 w 436"/>
                <a:gd name="T13" fmla="*/ 355 h 382"/>
                <a:gd name="T14" fmla="*/ 434 w 436"/>
                <a:gd name="T15" fmla="*/ 27 h 382"/>
                <a:gd name="T16" fmla="*/ 410 w 436"/>
                <a:gd name="T17" fmla="*/ 0 h 382"/>
                <a:gd name="T18" fmla="*/ 126 w 436"/>
                <a:gd name="T19" fmla="*/ 334 h 382"/>
                <a:gd name="T20" fmla="*/ 100 w 436"/>
                <a:gd name="T21" fmla="*/ 334 h 382"/>
                <a:gd name="T22" fmla="*/ 90 w 436"/>
                <a:gd name="T23" fmla="*/ 326 h 382"/>
                <a:gd name="T24" fmla="*/ 78 w 436"/>
                <a:gd name="T25" fmla="*/ 61 h 382"/>
                <a:gd name="T26" fmla="*/ 86 w 436"/>
                <a:gd name="T27" fmla="*/ 52 h 382"/>
                <a:gd name="T28" fmla="*/ 124 w 436"/>
                <a:gd name="T29" fmla="*/ 51 h 382"/>
                <a:gd name="T30" fmla="*/ 133 w 436"/>
                <a:gd name="T31" fmla="*/ 59 h 382"/>
                <a:gd name="T32" fmla="*/ 134 w 436"/>
                <a:gd name="T33" fmla="*/ 325 h 382"/>
                <a:gd name="T34" fmla="*/ 126 w 436"/>
                <a:gd name="T35" fmla="*/ 334 h 382"/>
                <a:gd name="T36" fmla="*/ 253 w 436"/>
                <a:gd name="T37" fmla="*/ 325 h 382"/>
                <a:gd name="T38" fmla="*/ 245 w 436"/>
                <a:gd name="T39" fmla="*/ 333 h 382"/>
                <a:gd name="T40" fmla="*/ 200 w 436"/>
                <a:gd name="T41" fmla="*/ 333 h 382"/>
                <a:gd name="T42" fmla="*/ 191 w 436"/>
                <a:gd name="T43" fmla="*/ 325 h 382"/>
                <a:gd name="T44" fmla="*/ 191 w 436"/>
                <a:gd name="T45" fmla="*/ 60 h 382"/>
                <a:gd name="T46" fmla="*/ 200 w 436"/>
                <a:gd name="T47" fmla="*/ 51 h 382"/>
                <a:gd name="T48" fmla="*/ 245 w 436"/>
                <a:gd name="T49" fmla="*/ 51 h 382"/>
                <a:gd name="T50" fmla="*/ 253 w 436"/>
                <a:gd name="T51" fmla="*/ 60 h 382"/>
                <a:gd name="T52" fmla="*/ 253 w 436"/>
                <a:gd name="T53" fmla="*/ 325 h 382"/>
                <a:gd name="T54" fmla="*/ 354 w 436"/>
                <a:gd name="T55" fmla="*/ 326 h 382"/>
                <a:gd name="T56" fmla="*/ 345 w 436"/>
                <a:gd name="T57" fmla="*/ 334 h 382"/>
                <a:gd name="T58" fmla="*/ 320 w 436"/>
                <a:gd name="T59" fmla="*/ 334 h 382"/>
                <a:gd name="T60" fmla="*/ 312 w 436"/>
                <a:gd name="T61" fmla="*/ 325 h 382"/>
                <a:gd name="T62" fmla="*/ 312 w 436"/>
                <a:gd name="T63" fmla="*/ 59 h 382"/>
                <a:gd name="T64" fmla="*/ 321 w 436"/>
                <a:gd name="T65" fmla="*/ 51 h 382"/>
                <a:gd name="T66" fmla="*/ 358 w 436"/>
                <a:gd name="T67" fmla="*/ 52 h 382"/>
                <a:gd name="T68" fmla="*/ 366 w 436"/>
                <a:gd name="T69" fmla="*/ 61 h 382"/>
                <a:gd name="T70" fmla="*/ 354 w 436"/>
                <a:gd name="T71" fmla="*/ 32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6" h="382">
                  <a:moveTo>
                    <a:pt x="410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1" y="27"/>
                  </a:cubicBezTo>
                  <a:cubicBezTo>
                    <a:pt x="25" y="355"/>
                    <a:pt x="25" y="355"/>
                    <a:pt x="25" y="355"/>
                  </a:cubicBezTo>
                  <a:cubicBezTo>
                    <a:pt x="27" y="369"/>
                    <a:pt x="40" y="382"/>
                    <a:pt x="55" y="382"/>
                  </a:cubicBezTo>
                  <a:cubicBezTo>
                    <a:pt x="378" y="382"/>
                    <a:pt x="378" y="382"/>
                    <a:pt x="378" y="382"/>
                  </a:cubicBezTo>
                  <a:cubicBezTo>
                    <a:pt x="393" y="382"/>
                    <a:pt x="406" y="369"/>
                    <a:pt x="408" y="355"/>
                  </a:cubicBezTo>
                  <a:cubicBezTo>
                    <a:pt x="434" y="27"/>
                    <a:pt x="434" y="27"/>
                    <a:pt x="434" y="27"/>
                  </a:cubicBezTo>
                  <a:cubicBezTo>
                    <a:pt x="436" y="12"/>
                    <a:pt x="425" y="0"/>
                    <a:pt x="410" y="0"/>
                  </a:cubicBezTo>
                  <a:close/>
                  <a:moveTo>
                    <a:pt x="126" y="334"/>
                  </a:moveTo>
                  <a:cubicBezTo>
                    <a:pt x="100" y="334"/>
                    <a:pt x="100" y="334"/>
                    <a:pt x="100" y="334"/>
                  </a:cubicBezTo>
                  <a:cubicBezTo>
                    <a:pt x="95" y="334"/>
                    <a:pt x="91" y="330"/>
                    <a:pt x="90" y="326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56"/>
                    <a:pt x="82" y="52"/>
                    <a:pt x="86" y="52"/>
                  </a:cubicBezTo>
                  <a:cubicBezTo>
                    <a:pt x="124" y="51"/>
                    <a:pt x="124" y="51"/>
                    <a:pt x="124" y="51"/>
                  </a:cubicBezTo>
                  <a:cubicBezTo>
                    <a:pt x="128" y="50"/>
                    <a:pt x="133" y="54"/>
                    <a:pt x="133" y="59"/>
                  </a:cubicBezTo>
                  <a:cubicBezTo>
                    <a:pt x="134" y="325"/>
                    <a:pt x="134" y="325"/>
                    <a:pt x="134" y="325"/>
                  </a:cubicBezTo>
                  <a:cubicBezTo>
                    <a:pt x="135" y="330"/>
                    <a:pt x="131" y="334"/>
                    <a:pt x="126" y="334"/>
                  </a:cubicBezTo>
                  <a:close/>
                  <a:moveTo>
                    <a:pt x="253" y="325"/>
                  </a:moveTo>
                  <a:cubicBezTo>
                    <a:pt x="253" y="329"/>
                    <a:pt x="250" y="333"/>
                    <a:pt x="245" y="333"/>
                  </a:cubicBezTo>
                  <a:cubicBezTo>
                    <a:pt x="200" y="333"/>
                    <a:pt x="200" y="333"/>
                    <a:pt x="200" y="333"/>
                  </a:cubicBezTo>
                  <a:cubicBezTo>
                    <a:pt x="195" y="333"/>
                    <a:pt x="191" y="329"/>
                    <a:pt x="191" y="325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55"/>
                    <a:pt x="195" y="51"/>
                    <a:pt x="200" y="51"/>
                  </a:cubicBezTo>
                  <a:cubicBezTo>
                    <a:pt x="245" y="51"/>
                    <a:pt x="245" y="51"/>
                    <a:pt x="245" y="51"/>
                  </a:cubicBezTo>
                  <a:cubicBezTo>
                    <a:pt x="250" y="51"/>
                    <a:pt x="253" y="55"/>
                    <a:pt x="253" y="60"/>
                  </a:cubicBezTo>
                  <a:lnTo>
                    <a:pt x="253" y="325"/>
                  </a:lnTo>
                  <a:close/>
                  <a:moveTo>
                    <a:pt x="354" y="326"/>
                  </a:moveTo>
                  <a:cubicBezTo>
                    <a:pt x="354" y="330"/>
                    <a:pt x="350" y="334"/>
                    <a:pt x="345" y="334"/>
                  </a:cubicBezTo>
                  <a:cubicBezTo>
                    <a:pt x="320" y="334"/>
                    <a:pt x="320" y="334"/>
                    <a:pt x="320" y="334"/>
                  </a:cubicBezTo>
                  <a:cubicBezTo>
                    <a:pt x="315" y="334"/>
                    <a:pt x="311" y="330"/>
                    <a:pt x="312" y="325"/>
                  </a:cubicBezTo>
                  <a:cubicBezTo>
                    <a:pt x="312" y="59"/>
                    <a:pt x="312" y="59"/>
                    <a:pt x="312" y="59"/>
                  </a:cubicBezTo>
                  <a:cubicBezTo>
                    <a:pt x="312" y="54"/>
                    <a:pt x="316" y="50"/>
                    <a:pt x="321" y="51"/>
                  </a:cubicBezTo>
                  <a:cubicBezTo>
                    <a:pt x="358" y="52"/>
                    <a:pt x="358" y="52"/>
                    <a:pt x="358" y="52"/>
                  </a:cubicBezTo>
                  <a:cubicBezTo>
                    <a:pt x="363" y="52"/>
                    <a:pt x="367" y="56"/>
                    <a:pt x="366" y="61"/>
                  </a:cubicBezTo>
                  <a:lnTo>
                    <a:pt x="354" y="3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8" name="Freeform 216"/>
            <p:cNvSpPr/>
            <p:nvPr/>
          </p:nvSpPr>
          <p:spPr bwMode="auto">
            <a:xfrm>
              <a:off x="2947988" y="6369050"/>
              <a:ext cx="368300" cy="53975"/>
            </a:xfrm>
            <a:custGeom>
              <a:avLst/>
              <a:gdLst>
                <a:gd name="T0" fmla="*/ 480 w 480"/>
                <a:gd name="T1" fmla="*/ 14 h 70"/>
                <a:gd name="T2" fmla="*/ 480 w 480"/>
                <a:gd name="T3" fmla="*/ 56 h 70"/>
                <a:gd name="T4" fmla="*/ 466 w 480"/>
                <a:gd name="T5" fmla="*/ 70 h 70"/>
                <a:gd name="T6" fmla="*/ 14 w 480"/>
                <a:gd name="T7" fmla="*/ 70 h 70"/>
                <a:gd name="T8" fmla="*/ 0 w 480"/>
                <a:gd name="T9" fmla="*/ 56 h 70"/>
                <a:gd name="T10" fmla="*/ 0 w 480"/>
                <a:gd name="T11" fmla="*/ 14 h 70"/>
                <a:gd name="T12" fmla="*/ 14 w 480"/>
                <a:gd name="T13" fmla="*/ 0 h 70"/>
                <a:gd name="T14" fmla="*/ 118 w 480"/>
                <a:gd name="T15" fmla="*/ 0 h 70"/>
                <a:gd name="T16" fmla="*/ 118 w 480"/>
                <a:gd name="T17" fmla="*/ 20 h 70"/>
                <a:gd name="T18" fmla="*/ 122 w 480"/>
                <a:gd name="T19" fmla="*/ 30 h 70"/>
                <a:gd name="T20" fmla="*/ 132 w 480"/>
                <a:gd name="T21" fmla="*/ 34 h 70"/>
                <a:gd name="T22" fmla="*/ 174 w 480"/>
                <a:gd name="T23" fmla="*/ 34 h 70"/>
                <a:gd name="T24" fmla="*/ 184 w 480"/>
                <a:gd name="T25" fmla="*/ 30 h 70"/>
                <a:gd name="T26" fmla="*/ 188 w 480"/>
                <a:gd name="T27" fmla="*/ 20 h 70"/>
                <a:gd name="T28" fmla="*/ 188 w 480"/>
                <a:gd name="T29" fmla="*/ 0 h 70"/>
                <a:gd name="T30" fmla="*/ 292 w 480"/>
                <a:gd name="T31" fmla="*/ 0 h 70"/>
                <a:gd name="T32" fmla="*/ 292 w 480"/>
                <a:gd name="T33" fmla="*/ 20 h 70"/>
                <a:gd name="T34" fmla="*/ 296 w 480"/>
                <a:gd name="T35" fmla="*/ 30 h 70"/>
                <a:gd name="T36" fmla="*/ 305 w 480"/>
                <a:gd name="T37" fmla="*/ 34 h 70"/>
                <a:gd name="T38" fmla="*/ 347 w 480"/>
                <a:gd name="T39" fmla="*/ 34 h 70"/>
                <a:gd name="T40" fmla="*/ 357 w 480"/>
                <a:gd name="T41" fmla="*/ 30 h 70"/>
                <a:gd name="T42" fmla="*/ 361 w 480"/>
                <a:gd name="T43" fmla="*/ 20 h 70"/>
                <a:gd name="T44" fmla="*/ 361 w 480"/>
                <a:gd name="T45" fmla="*/ 0 h 70"/>
                <a:gd name="T46" fmla="*/ 466 w 480"/>
                <a:gd name="T47" fmla="*/ 0 h 70"/>
                <a:gd name="T48" fmla="*/ 480 w 480"/>
                <a:gd name="T49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0" h="70">
                  <a:moveTo>
                    <a:pt x="480" y="14"/>
                  </a:moveTo>
                  <a:cubicBezTo>
                    <a:pt x="480" y="56"/>
                    <a:pt x="480" y="56"/>
                    <a:pt x="480" y="56"/>
                  </a:cubicBezTo>
                  <a:cubicBezTo>
                    <a:pt x="480" y="64"/>
                    <a:pt x="473" y="70"/>
                    <a:pt x="466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6" y="70"/>
                    <a:pt x="0" y="64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4"/>
                    <a:pt x="120" y="27"/>
                    <a:pt x="122" y="30"/>
                  </a:cubicBezTo>
                  <a:cubicBezTo>
                    <a:pt x="125" y="32"/>
                    <a:pt x="129" y="34"/>
                    <a:pt x="132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8" y="34"/>
                    <a:pt x="181" y="32"/>
                    <a:pt x="184" y="30"/>
                  </a:cubicBezTo>
                  <a:cubicBezTo>
                    <a:pt x="186" y="27"/>
                    <a:pt x="188" y="24"/>
                    <a:pt x="188" y="2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20"/>
                    <a:pt x="292" y="20"/>
                    <a:pt x="292" y="20"/>
                  </a:cubicBezTo>
                  <a:cubicBezTo>
                    <a:pt x="292" y="24"/>
                    <a:pt x="293" y="27"/>
                    <a:pt x="296" y="30"/>
                  </a:cubicBezTo>
                  <a:cubicBezTo>
                    <a:pt x="298" y="32"/>
                    <a:pt x="302" y="34"/>
                    <a:pt x="305" y="34"/>
                  </a:cubicBezTo>
                  <a:cubicBezTo>
                    <a:pt x="347" y="34"/>
                    <a:pt x="347" y="34"/>
                    <a:pt x="347" y="34"/>
                  </a:cubicBezTo>
                  <a:cubicBezTo>
                    <a:pt x="351" y="34"/>
                    <a:pt x="355" y="32"/>
                    <a:pt x="357" y="30"/>
                  </a:cubicBezTo>
                  <a:cubicBezTo>
                    <a:pt x="360" y="27"/>
                    <a:pt x="361" y="24"/>
                    <a:pt x="361" y="2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466" y="0"/>
                    <a:pt x="466" y="0"/>
                    <a:pt x="466" y="0"/>
                  </a:cubicBezTo>
                  <a:cubicBezTo>
                    <a:pt x="473" y="0"/>
                    <a:pt x="480" y="6"/>
                    <a:pt x="48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9" name="Freeform 217"/>
            <p:cNvSpPr/>
            <p:nvPr/>
          </p:nvSpPr>
          <p:spPr bwMode="auto">
            <a:xfrm>
              <a:off x="3049588" y="6332538"/>
              <a:ext cx="165100" cy="52388"/>
            </a:xfrm>
            <a:custGeom>
              <a:avLst/>
              <a:gdLst>
                <a:gd name="T0" fmla="*/ 0 w 215"/>
                <a:gd name="T1" fmla="*/ 57 h 68"/>
                <a:gd name="T2" fmla="*/ 0 w 215"/>
                <a:gd name="T3" fmla="*/ 11 h 68"/>
                <a:gd name="T4" fmla="*/ 11 w 215"/>
                <a:gd name="T5" fmla="*/ 0 h 68"/>
                <a:gd name="T6" fmla="*/ 204 w 215"/>
                <a:gd name="T7" fmla="*/ 0 h 68"/>
                <a:gd name="T8" fmla="*/ 215 w 215"/>
                <a:gd name="T9" fmla="*/ 11 h 68"/>
                <a:gd name="T10" fmla="*/ 215 w 215"/>
                <a:gd name="T11" fmla="*/ 57 h 68"/>
                <a:gd name="T12" fmla="*/ 204 w 215"/>
                <a:gd name="T13" fmla="*/ 68 h 68"/>
                <a:gd name="T14" fmla="*/ 185 w 215"/>
                <a:gd name="T15" fmla="*/ 68 h 68"/>
                <a:gd name="T16" fmla="*/ 174 w 215"/>
                <a:gd name="T17" fmla="*/ 57 h 68"/>
                <a:gd name="T18" fmla="*/ 174 w 215"/>
                <a:gd name="T19" fmla="*/ 40 h 68"/>
                <a:gd name="T20" fmla="*/ 163 w 215"/>
                <a:gd name="T21" fmla="*/ 29 h 68"/>
                <a:gd name="T22" fmla="*/ 53 w 215"/>
                <a:gd name="T23" fmla="*/ 29 h 68"/>
                <a:gd name="T24" fmla="*/ 42 w 215"/>
                <a:gd name="T25" fmla="*/ 40 h 68"/>
                <a:gd name="T26" fmla="*/ 42 w 215"/>
                <a:gd name="T27" fmla="*/ 57 h 68"/>
                <a:gd name="T28" fmla="*/ 31 w 215"/>
                <a:gd name="T29" fmla="*/ 68 h 68"/>
                <a:gd name="T30" fmla="*/ 11 w 215"/>
                <a:gd name="T31" fmla="*/ 68 h 68"/>
                <a:gd name="T32" fmla="*/ 0 w 215"/>
                <a:gd name="T3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68">
                  <a:moveTo>
                    <a:pt x="0" y="57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0" y="0"/>
                    <a:pt x="215" y="5"/>
                    <a:pt x="215" y="11"/>
                  </a:cubicBezTo>
                  <a:cubicBezTo>
                    <a:pt x="215" y="57"/>
                    <a:pt x="215" y="57"/>
                    <a:pt x="215" y="57"/>
                  </a:cubicBezTo>
                  <a:cubicBezTo>
                    <a:pt x="215" y="63"/>
                    <a:pt x="210" y="68"/>
                    <a:pt x="204" y="68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79" y="68"/>
                    <a:pt x="174" y="63"/>
                    <a:pt x="174" y="57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4" y="34"/>
                    <a:pt x="169" y="29"/>
                    <a:pt x="16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47" y="29"/>
                    <a:pt x="42" y="34"/>
                    <a:pt x="42" y="40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63"/>
                    <a:pt x="37" y="68"/>
                    <a:pt x="3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63"/>
                    <a:pt x="0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30" name="Group 231"/>
          <p:cNvGrpSpPr/>
          <p:nvPr/>
        </p:nvGrpSpPr>
        <p:grpSpPr>
          <a:xfrm>
            <a:off x="5349568" y="5312412"/>
            <a:ext cx="560917" cy="628651"/>
            <a:chOff x="4608513" y="6291263"/>
            <a:chExt cx="420688" cy="471488"/>
          </a:xfrm>
          <a:solidFill>
            <a:srgbClr val="16397B"/>
          </a:solidFill>
        </p:grpSpPr>
        <p:sp>
          <p:nvSpPr>
            <p:cNvPr id="231" name="Freeform 218"/>
            <p:cNvSpPr/>
            <p:nvPr/>
          </p:nvSpPr>
          <p:spPr bwMode="auto">
            <a:xfrm>
              <a:off x="4908550" y="6627813"/>
              <a:ext cx="80963" cy="84138"/>
            </a:xfrm>
            <a:custGeom>
              <a:avLst/>
              <a:gdLst>
                <a:gd name="T0" fmla="*/ 13 w 105"/>
                <a:gd name="T1" fmla="*/ 20 h 108"/>
                <a:gd name="T2" fmla="*/ 27 w 105"/>
                <a:gd name="T3" fmla="*/ 9 h 108"/>
                <a:gd name="T4" fmla="*/ 65 w 105"/>
                <a:gd name="T5" fmla="*/ 13 h 108"/>
                <a:gd name="T6" fmla="*/ 105 w 105"/>
                <a:gd name="T7" fmla="*/ 64 h 108"/>
                <a:gd name="T8" fmla="*/ 49 w 105"/>
                <a:gd name="T9" fmla="*/ 108 h 108"/>
                <a:gd name="T10" fmla="*/ 9 w 105"/>
                <a:gd name="T11" fmla="*/ 57 h 108"/>
                <a:gd name="T12" fmla="*/ 13 w 105"/>
                <a:gd name="T13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8">
                  <a:moveTo>
                    <a:pt x="13" y="20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39" y="0"/>
                    <a:pt x="56" y="2"/>
                    <a:pt x="65" y="13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46"/>
                    <a:pt x="2" y="29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2" name="Freeform 219"/>
            <p:cNvSpPr>
              <a:spLocks noEditPoints="1"/>
            </p:cNvSpPr>
            <p:nvPr/>
          </p:nvSpPr>
          <p:spPr bwMode="auto">
            <a:xfrm>
              <a:off x="4608513" y="6291263"/>
              <a:ext cx="403225" cy="401638"/>
            </a:xfrm>
            <a:custGeom>
              <a:avLst/>
              <a:gdLst>
                <a:gd name="T0" fmla="*/ 445 w 524"/>
                <a:gd name="T1" fmla="*/ 119 h 523"/>
                <a:gd name="T2" fmla="*/ 119 w 524"/>
                <a:gd name="T3" fmla="*/ 79 h 523"/>
                <a:gd name="T4" fmla="*/ 79 w 524"/>
                <a:gd name="T5" fmla="*/ 404 h 523"/>
                <a:gd name="T6" fmla="*/ 405 w 524"/>
                <a:gd name="T7" fmla="*/ 444 h 523"/>
                <a:gd name="T8" fmla="*/ 445 w 524"/>
                <a:gd name="T9" fmla="*/ 119 h 523"/>
                <a:gd name="T10" fmla="*/ 373 w 524"/>
                <a:gd name="T11" fmla="*/ 404 h 523"/>
                <a:gd name="T12" fmla="*/ 119 w 524"/>
                <a:gd name="T13" fmla="*/ 373 h 523"/>
                <a:gd name="T14" fmla="*/ 151 w 524"/>
                <a:gd name="T15" fmla="*/ 119 h 523"/>
                <a:gd name="T16" fmla="*/ 404 w 524"/>
                <a:gd name="T17" fmla="*/ 150 h 523"/>
                <a:gd name="T18" fmla="*/ 373 w 524"/>
                <a:gd name="T19" fmla="*/ 40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523">
                  <a:moveTo>
                    <a:pt x="445" y="119"/>
                  </a:moveTo>
                  <a:cubicBezTo>
                    <a:pt x="366" y="18"/>
                    <a:pt x="220" y="0"/>
                    <a:pt x="119" y="79"/>
                  </a:cubicBezTo>
                  <a:cubicBezTo>
                    <a:pt x="18" y="157"/>
                    <a:pt x="0" y="303"/>
                    <a:pt x="79" y="404"/>
                  </a:cubicBezTo>
                  <a:cubicBezTo>
                    <a:pt x="158" y="505"/>
                    <a:pt x="304" y="523"/>
                    <a:pt x="405" y="444"/>
                  </a:cubicBezTo>
                  <a:cubicBezTo>
                    <a:pt x="506" y="366"/>
                    <a:pt x="524" y="220"/>
                    <a:pt x="445" y="119"/>
                  </a:cubicBezTo>
                  <a:close/>
                  <a:moveTo>
                    <a:pt x="373" y="404"/>
                  </a:moveTo>
                  <a:cubicBezTo>
                    <a:pt x="294" y="465"/>
                    <a:pt x="181" y="451"/>
                    <a:pt x="119" y="373"/>
                  </a:cubicBezTo>
                  <a:cubicBezTo>
                    <a:pt x="58" y="294"/>
                    <a:pt x="72" y="180"/>
                    <a:pt x="151" y="119"/>
                  </a:cubicBezTo>
                  <a:cubicBezTo>
                    <a:pt x="229" y="58"/>
                    <a:pt x="343" y="72"/>
                    <a:pt x="404" y="150"/>
                  </a:cubicBezTo>
                  <a:cubicBezTo>
                    <a:pt x="466" y="229"/>
                    <a:pt x="452" y="343"/>
                    <a:pt x="373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3" name="Freeform 220"/>
            <p:cNvSpPr/>
            <p:nvPr/>
          </p:nvSpPr>
          <p:spPr bwMode="auto">
            <a:xfrm>
              <a:off x="4957763" y="6691313"/>
              <a:ext cx="71438" cy="71438"/>
            </a:xfrm>
            <a:custGeom>
              <a:avLst/>
              <a:gdLst>
                <a:gd name="T0" fmla="*/ 78 w 92"/>
                <a:gd name="T1" fmla="*/ 72 h 92"/>
                <a:gd name="T2" fmla="*/ 64 w 92"/>
                <a:gd name="T3" fmla="*/ 83 h 92"/>
                <a:gd name="T4" fmla="*/ 27 w 92"/>
                <a:gd name="T5" fmla="*/ 78 h 92"/>
                <a:gd name="T6" fmla="*/ 0 w 92"/>
                <a:gd name="T7" fmla="*/ 44 h 92"/>
                <a:gd name="T8" fmla="*/ 56 w 92"/>
                <a:gd name="T9" fmla="*/ 0 h 92"/>
                <a:gd name="T10" fmla="*/ 83 w 92"/>
                <a:gd name="T11" fmla="*/ 34 h 92"/>
                <a:gd name="T12" fmla="*/ 78 w 92"/>
                <a:gd name="T1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2">
                  <a:moveTo>
                    <a:pt x="78" y="72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53" y="92"/>
                    <a:pt x="36" y="90"/>
                    <a:pt x="27" y="7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92" y="46"/>
                    <a:pt x="90" y="63"/>
                    <a:pt x="7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34" name="Group 235"/>
          <p:cNvGrpSpPr/>
          <p:nvPr/>
        </p:nvGrpSpPr>
        <p:grpSpPr>
          <a:xfrm>
            <a:off x="1491400" y="1474235"/>
            <a:ext cx="546100" cy="560917"/>
            <a:chOff x="2044700" y="2119313"/>
            <a:chExt cx="409575" cy="420688"/>
          </a:xfrm>
          <a:solidFill>
            <a:srgbClr val="16397B"/>
          </a:solidFill>
        </p:grpSpPr>
        <p:sp>
          <p:nvSpPr>
            <p:cNvPr id="235" name="Freeform 221"/>
            <p:cNvSpPr>
              <a:spLocks noEditPoints="1"/>
            </p:cNvSpPr>
            <p:nvPr/>
          </p:nvSpPr>
          <p:spPr bwMode="auto">
            <a:xfrm>
              <a:off x="2044700" y="2268538"/>
              <a:ext cx="409575" cy="271463"/>
            </a:xfrm>
            <a:custGeom>
              <a:avLst/>
              <a:gdLst>
                <a:gd name="T0" fmla="*/ 0 w 533"/>
                <a:gd name="T1" fmla="*/ 0 h 355"/>
                <a:gd name="T2" fmla="*/ 0 w 533"/>
                <a:gd name="T3" fmla="*/ 2 h 355"/>
                <a:gd name="T4" fmla="*/ 0 w 533"/>
                <a:gd name="T5" fmla="*/ 333 h 355"/>
                <a:gd name="T6" fmla="*/ 0 w 533"/>
                <a:gd name="T7" fmla="*/ 333 h 355"/>
                <a:gd name="T8" fmla="*/ 21 w 533"/>
                <a:gd name="T9" fmla="*/ 355 h 355"/>
                <a:gd name="T10" fmla="*/ 512 w 533"/>
                <a:gd name="T11" fmla="*/ 355 h 355"/>
                <a:gd name="T12" fmla="*/ 533 w 533"/>
                <a:gd name="T13" fmla="*/ 333 h 355"/>
                <a:gd name="T14" fmla="*/ 533 w 533"/>
                <a:gd name="T15" fmla="*/ 2 h 355"/>
                <a:gd name="T16" fmla="*/ 532 w 533"/>
                <a:gd name="T17" fmla="*/ 0 h 355"/>
                <a:gd name="T18" fmla="*/ 0 w 533"/>
                <a:gd name="T19" fmla="*/ 0 h 355"/>
                <a:gd name="T20" fmla="*/ 492 w 533"/>
                <a:gd name="T21" fmla="*/ 307 h 355"/>
                <a:gd name="T22" fmla="*/ 484 w 533"/>
                <a:gd name="T23" fmla="*/ 316 h 355"/>
                <a:gd name="T24" fmla="*/ 47 w 533"/>
                <a:gd name="T25" fmla="*/ 316 h 355"/>
                <a:gd name="T26" fmla="*/ 39 w 533"/>
                <a:gd name="T27" fmla="*/ 307 h 355"/>
                <a:gd name="T28" fmla="*/ 39 w 533"/>
                <a:gd name="T29" fmla="*/ 31 h 355"/>
                <a:gd name="T30" fmla="*/ 492 w 533"/>
                <a:gd name="T31" fmla="*/ 31 h 355"/>
                <a:gd name="T32" fmla="*/ 492 w 533"/>
                <a:gd name="T33" fmla="*/ 30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3" h="35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45"/>
                    <a:pt x="9" y="355"/>
                    <a:pt x="21" y="355"/>
                  </a:cubicBezTo>
                  <a:cubicBezTo>
                    <a:pt x="512" y="355"/>
                    <a:pt x="512" y="355"/>
                    <a:pt x="512" y="355"/>
                  </a:cubicBezTo>
                  <a:cubicBezTo>
                    <a:pt x="523" y="355"/>
                    <a:pt x="533" y="345"/>
                    <a:pt x="533" y="333"/>
                  </a:cubicBezTo>
                  <a:cubicBezTo>
                    <a:pt x="533" y="2"/>
                    <a:pt x="533" y="2"/>
                    <a:pt x="533" y="2"/>
                  </a:cubicBezTo>
                  <a:cubicBezTo>
                    <a:pt x="533" y="1"/>
                    <a:pt x="533" y="0"/>
                    <a:pt x="532" y="0"/>
                  </a:cubicBezTo>
                  <a:lnTo>
                    <a:pt x="0" y="0"/>
                  </a:lnTo>
                  <a:close/>
                  <a:moveTo>
                    <a:pt x="492" y="307"/>
                  </a:moveTo>
                  <a:cubicBezTo>
                    <a:pt x="492" y="312"/>
                    <a:pt x="489" y="316"/>
                    <a:pt x="484" y="316"/>
                  </a:cubicBezTo>
                  <a:cubicBezTo>
                    <a:pt x="47" y="316"/>
                    <a:pt x="47" y="316"/>
                    <a:pt x="47" y="316"/>
                  </a:cubicBezTo>
                  <a:cubicBezTo>
                    <a:pt x="43" y="316"/>
                    <a:pt x="39" y="312"/>
                    <a:pt x="39" y="307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92" y="31"/>
                    <a:pt x="492" y="31"/>
                    <a:pt x="492" y="31"/>
                  </a:cubicBezTo>
                  <a:lnTo>
                    <a:pt x="492" y="3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6" name="Freeform 222"/>
            <p:cNvSpPr/>
            <p:nvPr/>
          </p:nvSpPr>
          <p:spPr bwMode="auto">
            <a:xfrm>
              <a:off x="2044700" y="2154238"/>
              <a:ext cx="409575" cy="87313"/>
            </a:xfrm>
            <a:custGeom>
              <a:avLst/>
              <a:gdLst>
                <a:gd name="T0" fmla="*/ 533 w 533"/>
                <a:gd name="T1" fmla="*/ 21 h 112"/>
                <a:gd name="T2" fmla="*/ 533 w 533"/>
                <a:gd name="T3" fmla="*/ 112 h 112"/>
                <a:gd name="T4" fmla="*/ 0 w 533"/>
                <a:gd name="T5" fmla="*/ 112 h 112"/>
                <a:gd name="T6" fmla="*/ 0 w 533"/>
                <a:gd name="T7" fmla="*/ 21 h 112"/>
                <a:gd name="T8" fmla="*/ 21 w 533"/>
                <a:gd name="T9" fmla="*/ 0 h 112"/>
                <a:gd name="T10" fmla="*/ 83 w 533"/>
                <a:gd name="T11" fmla="*/ 0 h 112"/>
                <a:gd name="T12" fmla="*/ 83 w 533"/>
                <a:gd name="T13" fmla="*/ 41 h 112"/>
                <a:gd name="T14" fmla="*/ 108 w 533"/>
                <a:gd name="T15" fmla="*/ 65 h 112"/>
                <a:gd name="T16" fmla="*/ 136 w 533"/>
                <a:gd name="T17" fmla="*/ 65 h 112"/>
                <a:gd name="T18" fmla="*/ 161 w 533"/>
                <a:gd name="T19" fmla="*/ 41 h 112"/>
                <a:gd name="T20" fmla="*/ 161 w 533"/>
                <a:gd name="T21" fmla="*/ 0 h 112"/>
                <a:gd name="T22" fmla="*/ 373 w 533"/>
                <a:gd name="T23" fmla="*/ 0 h 112"/>
                <a:gd name="T24" fmla="*/ 373 w 533"/>
                <a:gd name="T25" fmla="*/ 41 h 112"/>
                <a:gd name="T26" fmla="*/ 398 w 533"/>
                <a:gd name="T27" fmla="*/ 65 h 112"/>
                <a:gd name="T28" fmla="*/ 426 w 533"/>
                <a:gd name="T29" fmla="*/ 65 h 112"/>
                <a:gd name="T30" fmla="*/ 450 w 533"/>
                <a:gd name="T31" fmla="*/ 41 h 112"/>
                <a:gd name="T32" fmla="*/ 450 w 533"/>
                <a:gd name="T33" fmla="*/ 0 h 112"/>
                <a:gd name="T34" fmla="*/ 512 w 533"/>
                <a:gd name="T35" fmla="*/ 0 h 112"/>
                <a:gd name="T36" fmla="*/ 533 w 533"/>
                <a:gd name="T37" fmla="*/ 2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112">
                  <a:moveTo>
                    <a:pt x="533" y="21"/>
                  </a:moveTo>
                  <a:cubicBezTo>
                    <a:pt x="533" y="112"/>
                    <a:pt x="533" y="112"/>
                    <a:pt x="53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54"/>
                    <a:pt x="95" y="65"/>
                    <a:pt x="108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50" y="65"/>
                    <a:pt x="161" y="54"/>
                    <a:pt x="161" y="41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54"/>
                    <a:pt x="384" y="65"/>
                    <a:pt x="398" y="65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39" y="65"/>
                    <a:pt x="450" y="54"/>
                    <a:pt x="450" y="4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23" y="0"/>
                    <a:pt x="533" y="9"/>
                    <a:pt x="533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7" name="Freeform 223"/>
            <p:cNvSpPr>
              <a:spLocks noEditPoints="1"/>
            </p:cNvSpPr>
            <p:nvPr/>
          </p:nvSpPr>
          <p:spPr bwMode="auto">
            <a:xfrm>
              <a:off x="2257425" y="2320925"/>
              <a:ext cx="111125" cy="153988"/>
            </a:xfrm>
            <a:custGeom>
              <a:avLst/>
              <a:gdLst>
                <a:gd name="T0" fmla="*/ 74 w 146"/>
                <a:gd name="T1" fmla="*/ 0 h 201"/>
                <a:gd name="T2" fmla="*/ 0 w 146"/>
                <a:gd name="T3" fmla="*/ 100 h 201"/>
                <a:gd name="T4" fmla="*/ 73 w 146"/>
                <a:gd name="T5" fmla="*/ 201 h 201"/>
                <a:gd name="T6" fmla="*/ 146 w 146"/>
                <a:gd name="T7" fmla="*/ 99 h 201"/>
                <a:gd name="T8" fmla="*/ 74 w 146"/>
                <a:gd name="T9" fmla="*/ 0 h 201"/>
                <a:gd name="T10" fmla="*/ 74 w 146"/>
                <a:gd name="T11" fmla="*/ 166 h 201"/>
                <a:gd name="T12" fmla="*/ 46 w 146"/>
                <a:gd name="T13" fmla="*/ 100 h 201"/>
                <a:gd name="T14" fmla="*/ 73 w 146"/>
                <a:gd name="T15" fmla="*/ 34 h 201"/>
                <a:gd name="T16" fmla="*/ 101 w 146"/>
                <a:gd name="T17" fmla="*/ 100 h 201"/>
                <a:gd name="T18" fmla="*/ 74 w 146"/>
                <a:gd name="T19" fmla="*/ 16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201">
                  <a:moveTo>
                    <a:pt x="74" y="0"/>
                  </a:moveTo>
                  <a:cubicBezTo>
                    <a:pt x="24" y="0"/>
                    <a:pt x="0" y="44"/>
                    <a:pt x="0" y="100"/>
                  </a:cubicBezTo>
                  <a:cubicBezTo>
                    <a:pt x="0" y="155"/>
                    <a:pt x="22" y="201"/>
                    <a:pt x="73" y="201"/>
                  </a:cubicBezTo>
                  <a:cubicBezTo>
                    <a:pt x="122" y="201"/>
                    <a:pt x="146" y="159"/>
                    <a:pt x="146" y="99"/>
                  </a:cubicBezTo>
                  <a:cubicBezTo>
                    <a:pt x="146" y="46"/>
                    <a:pt x="126" y="0"/>
                    <a:pt x="74" y="0"/>
                  </a:cubicBezTo>
                  <a:close/>
                  <a:moveTo>
                    <a:pt x="74" y="166"/>
                  </a:moveTo>
                  <a:cubicBezTo>
                    <a:pt x="56" y="166"/>
                    <a:pt x="45" y="145"/>
                    <a:pt x="46" y="100"/>
                  </a:cubicBezTo>
                  <a:cubicBezTo>
                    <a:pt x="45" y="55"/>
                    <a:pt x="57" y="34"/>
                    <a:pt x="73" y="34"/>
                  </a:cubicBezTo>
                  <a:cubicBezTo>
                    <a:pt x="92" y="34"/>
                    <a:pt x="101" y="57"/>
                    <a:pt x="101" y="100"/>
                  </a:cubicBezTo>
                  <a:cubicBezTo>
                    <a:pt x="101" y="144"/>
                    <a:pt x="91" y="166"/>
                    <a:pt x="74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8" name="Freeform 224"/>
            <p:cNvSpPr/>
            <p:nvPr/>
          </p:nvSpPr>
          <p:spPr bwMode="auto">
            <a:xfrm>
              <a:off x="2132013" y="2320925"/>
              <a:ext cx="104775" cy="150813"/>
            </a:xfrm>
            <a:custGeom>
              <a:avLst/>
              <a:gdLst>
                <a:gd name="T0" fmla="*/ 138 w 138"/>
                <a:gd name="T1" fmla="*/ 197 h 197"/>
                <a:gd name="T2" fmla="*/ 0 w 138"/>
                <a:gd name="T3" fmla="*/ 197 h 197"/>
                <a:gd name="T4" fmla="*/ 0 w 138"/>
                <a:gd name="T5" fmla="*/ 170 h 197"/>
                <a:gd name="T6" fmla="*/ 25 w 138"/>
                <a:gd name="T7" fmla="*/ 147 h 197"/>
                <a:gd name="T8" fmla="*/ 89 w 138"/>
                <a:gd name="T9" fmla="*/ 65 h 197"/>
                <a:gd name="T10" fmla="*/ 57 w 138"/>
                <a:gd name="T11" fmla="*/ 36 h 197"/>
                <a:gd name="T12" fmla="*/ 15 w 138"/>
                <a:gd name="T13" fmla="*/ 52 h 197"/>
                <a:gd name="T14" fmla="*/ 3 w 138"/>
                <a:gd name="T15" fmla="*/ 20 h 197"/>
                <a:gd name="T16" fmla="*/ 66 w 138"/>
                <a:gd name="T17" fmla="*/ 0 h 197"/>
                <a:gd name="T18" fmla="*/ 134 w 138"/>
                <a:gd name="T19" fmla="*/ 61 h 197"/>
                <a:gd name="T20" fmla="*/ 83 w 138"/>
                <a:gd name="T21" fmla="*/ 144 h 197"/>
                <a:gd name="T22" fmla="*/ 65 w 138"/>
                <a:gd name="T23" fmla="*/ 159 h 197"/>
                <a:gd name="T24" fmla="*/ 65 w 138"/>
                <a:gd name="T25" fmla="*/ 160 h 197"/>
                <a:gd name="T26" fmla="*/ 138 w 138"/>
                <a:gd name="T27" fmla="*/ 160 h 197"/>
                <a:gd name="T28" fmla="*/ 138 w 138"/>
                <a:gd name="T2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97">
                  <a:moveTo>
                    <a:pt x="138" y="197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68" y="109"/>
                    <a:pt x="88" y="87"/>
                    <a:pt x="89" y="65"/>
                  </a:cubicBezTo>
                  <a:cubicBezTo>
                    <a:pt x="89" y="49"/>
                    <a:pt x="79" y="36"/>
                    <a:pt x="57" y="36"/>
                  </a:cubicBezTo>
                  <a:cubicBezTo>
                    <a:pt x="40" y="36"/>
                    <a:pt x="26" y="45"/>
                    <a:pt x="15" y="5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7" y="9"/>
                    <a:pt x="40" y="0"/>
                    <a:pt x="66" y="0"/>
                  </a:cubicBezTo>
                  <a:cubicBezTo>
                    <a:pt x="110" y="0"/>
                    <a:pt x="134" y="25"/>
                    <a:pt x="134" y="61"/>
                  </a:cubicBezTo>
                  <a:cubicBezTo>
                    <a:pt x="134" y="93"/>
                    <a:pt x="111" y="119"/>
                    <a:pt x="83" y="144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138" y="160"/>
                    <a:pt x="138" y="160"/>
                    <a:pt x="138" y="160"/>
                  </a:cubicBezTo>
                  <a:lnTo>
                    <a:pt x="138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9" name="Freeform 225"/>
            <p:cNvSpPr/>
            <p:nvPr/>
          </p:nvSpPr>
          <p:spPr bwMode="auto">
            <a:xfrm>
              <a:off x="212407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2 w 39"/>
                <a:gd name="T5" fmla="*/ 0 h 92"/>
                <a:gd name="T6" fmla="*/ 26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6 w 39"/>
                <a:gd name="T13" fmla="*/ 92 h 92"/>
                <a:gd name="T14" fmla="*/ 12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3" y="92"/>
                    <a:pt x="26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5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0" name="Freeform 226"/>
            <p:cNvSpPr/>
            <p:nvPr/>
          </p:nvSpPr>
          <p:spPr bwMode="auto">
            <a:xfrm>
              <a:off x="234632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3 w 39"/>
                <a:gd name="T5" fmla="*/ 0 h 92"/>
                <a:gd name="T6" fmla="*/ 27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7 w 39"/>
                <a:gd name="T13" fmla="*/ 92 h 92"/>
                <a:gd name="T14" fmla="*/ 13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4" y="92"/>
                    <a:pt x="27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6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41" name="Group 242"/>
          <p:cNvGrpSpPr/>
          <p:nvPr/>
        </p:nvGrpSpPr>
        <p:grpSpPr>
          <a:xfrm>
            <a:off x="2451507" y="2469663"/>
            <a:ext cx="596900" cy="455084"/>
            <a:chOff x="2908300" y="2946400"/>
            <a:chExt cx="447675" cy="341313"/>
          </a:xfrm>
          <a:solidFill>
            <a:srgbClr val="16397B"/>
          </a:solidFill>
        </p:grpSpPr>
        <p:sp>
          <p:nvSpPr>
            <p:cNvPr id="242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3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44" name="Group 245"/>
          <p:cNvGrpSpPr/>
          <p:nvPr/>
        </p:nvGrpSpPr>
        <p:grpSpPr>
          <a:xfrm>
            <a:off x="5346393" y="4395895"/>
            <a:ext cx="594783" cy="552451"/>
            <a:chOff x="3767138" y="6329363"/>
            <a:chExt cx="446087" cy="414338"/>
          </a:xfrm>
          <a:solidFill>
            <a:srgbClr val="16397B"/>
          </a:solidFill>
        </p:grpSpPr>
        <p:sp>
          <p:nvSpPr>
            <p:cNvPr id="245" name="Freeform 229"/>
            <p:cNvSpPr/>
            <p:nvPr/>
          </p:nvSpPr>
          <p:spPr bwMode="auto">
            <a:xfrm>
              <a:off x="3767138" y="6329363"/>
              <a:ext cx="382588" cy="414338"/>
            </a:xfrm>
            <a:custGeom>
              <a:avLst/>
              <a:gdLst>
                <a:gd name="T0" fmla="*/ 476 w 497"/>
                <a:gd name="T1" fmla="*/ 422 h 538"/>
                <a:gd name="T2" fmla="*/ 497 w 497"/>
                <a:gd name="T3" fmla="*/ 440 h 538"/>
                <a:gd name="T4" fmla="*/ 497 w 497"/>
                <a:gd name="T5" fmla="*/ 470 h 538"/>
                <a:gd name="T6" fmla="*/ 430 w 497"/>
                <a:gd name="T7" fmla="*/ 538 h 538"/>
                <a:gd name="T8" fmla="*/ 67 w 497"/>
                <a:gd name="T9" fmla="*/ 538 h 538"/>
                <a:gd name="T10" fmla="*/ 0 w 497"/>
                <a:gd name="T11" fmla="*/ 470 h 538"/>
                <a:gd name="T12" fmla="*/ 0 w 497"/>
                <a:gd name="T13" fmla="*/ 125 h 538"/>
                <a:gd name="T14" fmla="*/ 0 w 497"/>
                <a:gd name="T15" fmla="*/ 125 h 538"/>
                <a:gd name="T16" fmla="*/ 5 w 497"/>
                <a:gd name="T17" fmla="*/ 113 h 538"/>
                <a:gd name="T18" fmla="*/ 107 w 497"/>
                <a:gd name="T19" fmla="*/ 6 h 538"/>
                <a:gd name="T20" fmla="*/ 120 w 497"/>
                <a:gd name="T21" fmla="*/ 0 h 538"/>
                <a:gd name="T22" fmla="*/ 120 w 497"/>
                <a:gd name="T23" fmla="*/ 0 h 538"/>
                <a:gd name="T24" fmla="*/ 430 w 497"/>
                <a:gd name="T25" fmla="*/ 0 h 538"/>
                <a:gd name="T26" fmla="*/ 497 w 497"/>
                <a:gd name="T27" fmla="*/ 68 h 538"/>
                <a:gd name="T28" fmla="*/ 497 w 497"/>
                <a:gd name="T29" fmla="*/ 137 h 538"/>
                <a:gd name="T30" fmla="*/ 475 w 497"/>
                <a:gd name="T31" fmla="*/ 134 h 538"/>
                <a:gd name="T32" fmla="*/ 462 w 497"/>
                <a:gd name="T33" fmla="*/ 135 h 538"/>
                <a:gd name="T34" fmla="*/ 462 w 497"/>
                <a:gd name="T35" fmla="*/ 68 h 538"/>
                <a:gd name="T36" fmla="*/ 430 w 497"/>
                <a:gd name="T37" fmla="*/ 35 h 538"/>
                <a:gd name="T38" fmla="*/ 137 w 497"/>
                <a:gd name="T39" fmla="*/ 35 h 538"/>
                <a:gd name="T40" fmla="*/ 137 w 497"/>
                <a:gd name="T41" fmla="*/ 75 h 538"/>
                <a:gd name="T42" fmla="*/ 70 w 497"/>
                <a:gd name="T43" fmla="*/ 143 h 538"/>
                <a:gd name="T44" fmla="*/ 35 w 497"/>
                <a:gd name="T45" fmla="*/ 143 h 538"/>
                <a:gd name="T46" fmla="*/ 35 w 497"/>
                <a:gd name="T47" fmla="*/ 470 h 538"/>
                <a:gd name="T48" fmla="*/ 67 w 497"/>
                <a:gd name="T49" fmla="*/ 503 h 538"/>
                <a:gd name="T50" fmla="*/ 430 w 497"/>
                <a:gd name="T51" fmla="*/ 503 h 538"/>
                <a:gd name="T52" fmla="*/ 462 w 497"/>
                <a:gd name="T53" fmla="*/ 470 h 538"/>
                <a:gd name="T54" fmla="*/ 462 w 497"/>
                <a:gd name="T55" fmla="*/ 433 h 538"/>
                <a:gd name="T56" fmla="*/ 476 w 497"/>
                <a:gd name="T57" fmla="*/ 42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538">
                  <a:moveTo>
                    <a:pt x="476" y="422"/>
                  </a:moveTo>
                  <a:cubicBezTo>
                    <a:pt x="497" y="440"/>
                    <a:pt x="497" y="440"/>
                    <a:pt x="497" y="440"/>
                  </a:cubicBezTo>
                  <a:cubicBezTo>
                    <a:pt x="497" y="470"/>
                    <a:pt x="497" y="470"/>
                    <a:pt x="497" y="470"/>
                  </a:cubicBezTo>
                  <a:cubicBezTo>
                    <a:pt x="497" y="507"/>
                    <a:pt x="467" y="538"/>
                    <a:pt x="430" y="538"/>
                  </a:cubicBezTo>
                  <a:cubicBezTo>
                    <a:pt x="67" y="538"/>
                    <a:pt x="67" y="538"/>
                    <a:pt x="67" y="538"/>
                  </a:cubicBezTo>
                  <a:cubicBezTo>
                    <a:pt x="30" y="538"/>
                    <a:pt x="0" y="507"/>
                    <a:pt x="0" y="47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1"/>
                    <a:pt x="2" y="117"/>
                    <a:pt x="5" y="113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11" y="2"/>
                    <a:pt x="115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467" y="0"/>
                    <a:pt x="497" y="31"/>
                    <a:pt x="497" y="68"/>
                  </a:cubicBezTo>
                  <a:cubicBezTo>
                    <a:pt x="497" y="137"/>
                    <a:pt x="497" y="137"/>
                    <a:pt x="497" y="137"/>
                  </a:cubicBezTo>
                  <a:cubicBezTo>
                    <a:pt x="490" y="135"/>
                    <a:pt x="483" y="134"/>
                    <a:pt x="475" y="134"/>
                  </a:cubicBezTo>
                  <a:cubicBezTo>
                    <a:pt x="471" y="134"/>
                    <a:pt x="467" y="135"/>
                    <a:pt x="462" y="135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50"/>
                    <a:pt x="448" y="35"/>
                    <a:pt x="430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37" y="113"/>
                    <a:pt x="107" y="143"/>
                    <a:pt x="70" y="143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5" y="470"/>
                    <a:pt x="35" y="470"/>
                    <a:pt x="35" y="470"/>
                  </a:cubicBezTo>
                  <a:cubicBezTo>
                    <a:pt x="35" y="488"/>
                    <a:pt x="50" y="503"/>
                    <a:pt x="67" y="503"/>
                  </a:cubicBezTo>
                  <a:cubicBezTo>
                    <a:pt x="430" y="503"/>
                    <a:pt x="430" y="503"/>
                    <a:pt x="430" y="503"/>
                  </a:cubicBezTo>
                  <a:cubicBezTo>
                    <a:pt x="448" y="503"/>
                    <a:pt x="462" y="488"/>
                    <a:pt x="462" y="470"/>
                  </a:cubicBezTo>
                  <a:cubicBezTo>
                    <a:pt x="462" y="433"/>
                    <a:pt x="462" y="433"/>
                    <a:pt x="462" y="433"/>
                  </a:cubicBezTo>
                  <a:lnTo>
                    <a:pt x="476" y="4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6" name="Freeform 230"/>
            <p:cNvSpPr/>
            <p:nvPr/>
          </p:nvSpPr>
          <p:spPr bwMode="auto">
            <a:xfrm>
              <a:off x="3844925" y="6446838"/>
              <a:ext cx="187325" cy="22225"/>
            </a:xfrm>
            <a:custGeom>
              <a:avLst/>
              <a:gdLst>
                <a:gd name="T0" fmla="*/ 229 w 243"/>
                <a:gd name="T1" fmla="*/ 0 h 28"/>
                <a:gd name="T2" fmla="*/ 14 w 243"/>
                <a:gd name="T3" fmla="*/ 0 h 28"/>
                <a:gd name="T4" fmla="*/ 0 w 243"/>
                <a:gd name="T5" fmla="*/ 14 h 28"/>
                <a:gd name="T6" fmla="*/ 14 w 243"/>
                <a:gd name="T7" fmla="*/ 28 h 28"/>
                <a:gd name="T8" fmla="*/ 229 w 243"/>
                <a:gd name="T9" fmla="*/ 28 h 28"/>
                <a:gd name="T10" fmla="*/ 243 w 243"/>
                <a:gd name="T11" fmla="*/ 14 h 28"/>
                <a:gd name="T12" fmla="*/ 229 w 24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22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7" name="Freeform 231"/>
            <p:cNvSpPr/>
            <p:nvPr/>
          </p:nvSpPr>
          <p:spPr bwMode="auto">
            <a:xfrm>
              <a:off x="3844925" y="6497638"/>
              <a:ext cx="187325" cy="22225"/>
            </a:xfrm>
            <a:custGeom>
              <a:avLst/>
              <a:gdLst>
                <a:gd name="T0" fmla="*/ 14 w 243"/>
                <a:gd name="T1" fmla="*/ 29 h 29"/>
                <a:gd name="T2" fmla="*/ 229 w 243"/>
                <a:gd name="T3" fmla="*/ 29 h 29"/>
                <a:gd name="T4" fmla="*/ 243 w 243"/>
                <a:gd name="T5" fmla="*/ 15 h 29"/>
                <a:gd name="T6" fmla="*/ 229 w 243"/>
                <a:gd name="T7" fmla="*/ 0 h 29"/>
                <a:gd name="T8" fmla="*/ 14 w 243"/>
                <a:gd name="T9" fmla="*/ 0 h 29"/>
                <a:gd name="T10" fmla="*/ 0 w 243"/>
                <a:gd name="T11" fmla="*/ 15 h 29"/>
                <a:gd name="T12" fmla="*/ 14 w 24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9">
                  <a:moveTo>
                    <a:pt x="14" y="29"/>
                  </a:moveTo>
                  <a:cubicBezTo>
                    <a:pt x="229" y="29"/>
                    <a:pt x="229" y="29"/>
                    <a:pt x="229" y="29"/>
                  </a:cubicBezTo>
                  <a:cubicBezTo>
                    <a:pt x="237" y="29"/>
                    <a:pt x="243" y="22"/>
                    <a:pt x="243" y="15"/>
                  </a:cubicBezTo>
                  <a:cubicBezTo>
                    <a:pt x="243" y="7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8" name="Freeform 232"/>
            <p:cNvSpPr/>
            <p:nvPr/>
          </p:nvSpPr>
          <p:spPr bwMode="auto">
            <a:xfrm>
              <a:off x="3844925" y="6550025"/>
              <a:ext cx="187325" cy="22225"/>
            </a:xfrm>
            <a:custGeom>
              <a:avLst/>
              <a:gdLst>
                <a:gd name="T0" fmla="*/ 14 w 243"/>
                <a:gd name="T1" fmla="*/ 28 h 28"/>
                <a:gd name="T2" fmla="*/ 229 w 243"/>
                <a:gd name="T3" fmla="*/ 28 h 28"/>
                <a:gd name="T4" fmla="*/ 243 w 243"/>
                <a:gd name="T5" fmla="*/ 14 h 28"/>
                <a:gd name="T6" fmla="*/ 229 w 243"/>
                <a:gd name="T7" fmla="*/ 0 h 28"/>
                <a:gd name="T8" fmla="*/ 14 w 243"/>
                <a:gd name="T9" fmla="*/ 0 h 28"/>
                <a:gd name="T10" fmla="*/ 0 w 243"/>
                <a:gd name="T11" fmla="*/ 14 h 28"/>
                <a:gd name="T12" fmla="*/ 14 w 24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14" y="28"/>
                  </a:move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9" name="Freeform 233"/>
            <p:cNvSpPr/>
            <p:nvPr/>
          </p:nvSpPr>
          <p:spPr bwMode="auto">
            <a:xfrm>
              <a:off x="3844925" y="6602413"/>
              <a:ext cx="225425" cy="22225"/>
            </a:xfrm>
            <a:custGeom>
              <a:avLst/>
              <a:gdLst>
                <a:gd name="T0" fmla="*/ 279 w 293"/>
                <a:gd name="T1" fmla="*/ 0 h 29"/>
                <a:gd name="T2" fmla="*/ 14 w 293"/>
                <a:gd name="T3" fmla="*/ 0 h 29"/>
                <a:gd name="T4" fmla="*/ 0 w 293"/>
                <a:gd name="T5" fmla="*/ 15 h 29"/>
                <a:gd name="T6" fmla="*/ 14 w 293"/>
                <a:gd name="T7" fmla="*/ 29 h 29"/>
                <a:gd name="T8" fmla="*/ 279 w 293"/>
                <a:gd name="T9" fmla="*/ 29 h 29"/>
                <a:gd name="T10" fmla="*/ 293 w 293"/>
                <a:gd name="T11" fmla="*/ 15 h 29"/>
                <a:gd name="T12" fmla="*/ 279 w 29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9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7" y="29"/>
                    <a:pt x="293" y="22"/>
                    <a:pt x="293" y="15"/>
                  </a:cubicBezTo>
                  <a:cubicBezTo>
                    <a:pt x="293" y="7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0" name="Freeform 234"/>
            <p:cNvSpPr/>
            <p:nvPr/>
          </p:nvSpPr>
          <p:spPr bwMode="auto">
            <a:xfrm>
              <a:off x="3844925" y="6654800"/>
              <a:ext cx="225425" cy="20638"/>
            </a:xfrm>
            <a:custGeom>
              <a:avLst/>
              <a:gdLst>
                <a:gd name="T0" fmla="*/ 279 w 293"/>
                <a:gd name="T1" fmla="*/ 0 h 28"/>
                <a:gd name="T2" fmla="*/ 14 w 293"/>
                <a:gd name="T3" fmla="*/ 0 h 28"/>
                <a:gd name="T4" fmla="*/ 0 w 293"/>
                <a:gd name="T5" fmla="*/ 14 h 28"/>
                <a:gd name="T6" fmla="*/ 14 w 293"/>
                <a:gd name="T7" fmla="*/ 28 h 28"/>
                <a:gd name="T8" fmla="*/ 279 w 293"/>
                <a:gd name="T9" fmla="*/ 28 h 28"/>
                <a:gd name="T10" fmla="*/ 293 w 293"/>
                <a:gd name="T11" fmla="*/ 14 h 28"/>
                <a:gd name="T12" fmla="*/ 279 w 29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8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87" y="28"/>
                    <a:pt x="293" y="22"/>
                    <a:pt x="293" y="14"/>
                  </a:cubicBezTo>
                  <a:cubicBezTo>
                    <a:pt x="293" y="6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1" name="Freeform 235"/>
            <p:cNvSpPr>
              <a:spLocks noEditPoints="1"/>
            </p:cNvSpPr>
            <p:nvPr/>
          </p:nvSpPr>
          <p:spPr bwMode="auto">
            <a:xfrm>
              <a:off x="4051300" y="6445250"/>
              <a:ext cx="161925" cy="227013"/>
            </a:xfrm>
            <a:custGeom>
              <a:avLst/>
              <a:gdLst>
                <a:gd name="T0" fmla="*/ 105 w 211"/>
                <a:gd name="T1" fmla="*/ 0 h 296"/>
                <a:gd name="T2" fmla="*/ 0 w 211"/>
                <a:gd name="T3" fmla="*/ 106 h 296"/>
                <a:gd name="T4" fmla="*/ 52 w 211"/>
                <a:gd name="T5" fmla="*/ 197 h 296"/>
                <a:gd name="T6" fmla="*/ 52 w 211"/>
                <a:gd name="T7" fmla="*/ 296 h 296"/>
                <a:gd name="T8" fmla="*/ 106 w 211"/>
                <a:gd name="T9" fmla="*/ 254 h 296"/>
                <a:gd name="T10" fmla="*/ 159 w 211"/>
                <a:gd name="T11" fmla="*/ 296 h 296"/>
                <a:gd name="T12" fmla="*/ 159 w 211"/>
                <a:gd name="T13" fmla="*/ 197 h 296"/>
                <a:gd name="T14" fmla="*/ 211 w 211"/>
                <a:gd name="T15" fmla="*/ 106 h 296"/>
                <a:gd name="T16" fmla="*/ 105 w 211"/>
                <a:gd name="T17" fmla="*/ 0 h 296"/>
                <a:gd name="T18" fmla="*/ 105 w 211"/>
                <a:gd name="T19" fmla="*/ 196 h 296"/>
                <a:gd name="T20" fmla="*/ 15 w 211"/>
                <a:gd name="T21" fmla="*/ 106 h 296"/>
                <a:gd name="T22" fmla="*/ 105 w 211"/>
                <a:gd name="T23" fmla="*/ 16 h 296"/>
                <a:gd name="T24" fmla="*/ 195 w 211"/>
                <a:gd name="T25" fmla="*/ 106 h 296"/>
                <a:gd name="T26" fmla="*/ 105 w 211"/>
                <a:gd name="T27" fmla="*/ 1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1" h="296">
                  <a:moveTo>
                    <a:pt x="105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45"/>
                    <a:pt x="21" y="179"/>
                    <a:pt x="52" y="197"/>
                  </a:cubicBezTo>
                  <a:cubicBezTo>
                    <a:pt x="52" y="296"/>
                    <a:pt x="52" y="296"/>
                    <a:pt x="52" y="296"/>
                  </a:cubicBezTo>
                  <a:cubicBezTo>
                    <a:pt x="106" y="254"/>
                    <a:pt x="106" y="254"/>
                    <a:pt x="106" y="254"/>
                  </a:cubicBezTo>
                  <a:cubicBezTo>
                    <a:pt x="159" y="296"/>
                    <a:pt x="159" y="296"/>
                    <a:pt x="159" y="296"/>
                  </a:cubicBezTo>
                  <a:cubicBezTo>
                    <a:pt x="159" y="197"/>
                    <a:pt x="159" y="197"/>
                    <a:pt x="159" y="197"/>
                  </a:cubicBezTo>
                  <a:cubicBezTo>
                    <a:pt x="190" y="179"/>
                    <a:pt x="211" y="145"/>
                    <a:pt x="211" y="106"/>
                  </a:cubicBezTo>
                  <a:cubicBezTo>
                    <a:pt x="211" y="48"/>
                    <a:pt x="164" y="0"/>
                    <a:pt x="105" y="0"/>
                  </a:cubicBezTo>
                  <a:close/>
                  <a:moveTo>
                    <a:pt x="105" y="196"/>
                  </a:moveTo>
                  <a:cubicBezTo>
                    <a:pt x="56" y="196"/>
                    <a:pt x="16" y="156"/>
                    <a:pt x="15" y="106"/>
                  </a:cubicBezTo>
                  <a:cubicBezTo>
                    <a:pt x="16" y="56"/>
                    <a:pt x="56" y="16"/>
                    <a:pt x="105" y="16"/>
                  </a:cubicBezTo>
                  <a:cubicBezTo>
                    <a:pt x="155" y="16"/>
                    <a:pt x="195" y="56"/>
                    <a:pt x="195" y="106"/>
                  </a:cubicBezTo>
                  <a:cubicBezTo>
                    <a:pt x="195" y="156"/>
                    <a:pt x="155" y="196"/>
                    <a:pt x="105" y="1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52" name="Group 253"/>
          <p:cNvGrpSpPr/>
          <p:nvPr/>
        </p:nvGrpSpPr>
        <p:grpSpPr>
          <a:xfrm>
            <a:off x="1491400" y="5375052"/>
            <a:ext cx="639233" cy="476251"/>
            <a:chOff x="2044700" y="5510213"/>
            <a:chExt cx="479425" cy="357188"/>
          </a:xfrm>
          <a:solidFill>
            <a:srgbClr val="16397B"/>
          </a:solidFill>
        </p:grpSpPr>
        <p:sp>
          <p:nvSpPr>
            <p:cNvPr id="253" name="Freeform 236"/>
            <p:cNvSpPr>
              <a:spLocks noEditPoints="1"/>
            </p:cNvSpPr>
            <p:nvPr/>
          </p:nvSpPr>
          <p:spPr bwMode="auto">
            <a:xfrm>
              <a:off x="2044700" y="5510213"/>
              <a:ext cx="479425" cy="357188"/>
            </a:xfrm>
            <a:custGeom>
              <a:avLst/>
              <a:gdLst>
                <a:gd name="T0" fmla="*/ 614 w 624"/>
                <a:gd name="T1" fmla="*/ 355 h 464"/>
                <a:gd name="T2" fmla="*/ 535 w 624"/>
                <a:gd name="T3" fmla="*/ 461 h 464"/>
                <a:gd name="T4" fmla="*/ 519 w 624"/>
                <a:gd name="T5" fmla="*/ 464 h 464"/>
                <a:gd name="T6" fmla="*/ 65 w 624"/>
                <a:gd name="T7" fmla="*/ 464 h 464"/>
                <a:gd name="T8" fmla="*/ 0 w 624"/>
                <a:gd name="T9" fmla="*/ 399 h 464"/>
                <a:gd name="T10" fmla="*/ 0 w 624"/>
                <a:gd name="T11" fmla="*/ 394 h 464"/>
                <a:gd name="T12" fmla="*/ 0 w 624"/>
                <a:gd name="T13" fmla="*/ 124 h 464"/>
                <a:gd name="T14" fmla="*/ 0 w 624"/>
                <a:gd name="T15" fmla="*/ 59 h 464"/>
                <a:gd name="T16" fmla="*/ 4 w 624"/>
                <a:gd name="T17" fmla="*/ 48 h 464"/>
                <a:gd name="T18" fmla="*/ 15 w 624"/>
                <a:gd name="T19" fmla="*/ 44 h 464"/>
                <a:gd name="T20" fmla="*/ 37 w 624"/>
                <a:gd name="T21" fmla="*/ 44 h 464"/>
                <a:gd name="T22" fmla="*/ 75 w 624"/>
                <a:gd name="T23" fmla="*/ 0 h 464"/>
                <a:gd name="T24" fmla="*/ 579 w 624"/>
                <a:gd name="T25" fmla="*/ 0 h 464"/>
                <a:gd name="T26" fmla="*/ 614 w 624"/>
                <a:gd name="T27" fmla="*/ 32 h 464"/>
                <a:gd name="T28" fmla="*/ 614 w 624"/>
                <a:gd name="T29" fmla="*/ 355 h 464"/>
                <a:gd name="T30" fmla="*/ 554 w 624"/>
                <a:gd name="T31" fmla="*/ 74 h 464"/>
                <a:gd name="T32" fmla="*/ 30 w 624"/>
                <a:gd name="T33" fmla="*/ 74 h 464"/>
                <a:gd name="T34" fmla="*/ 30 w 624"/>
                <a:gd name="T35" fmla="*/ 124 h 464"/>
                <a:gd name="T36" fmla="*/ 30 w 624"/>
                <a:gd name="T37" fmla="*/ 394 h 464"/>
                <a:gd name="T38" fmla="*/ 30 w 624"/>
                <a:gd name="T39" fmla="*/ 399 h 464"/>
                <a:gd name="T40" fmla="*/ 65 w 624"/>
                <a:gd name="T41" fmla="*/ 434 h 464"/>
                <a:gd name="T42" fmla="*/ 519 w 624"/>
                <a:gd name="T43" fmla="*/ 434 h 464"/>
                <a:gd name="T44" fmla="*/ 554 w 624"/>
                <a:gd name="T45" fmla="*/ 399 h 464"/>
                <a:gd name="T46" fmla="*/ 554 w 624"/>
                <a:gd name="T47" fmla="*/ 394 h 464"/>
                <a:gd name="T48" fmla="*/ 554 w 624"/>
                <a:gd name="T49" fmla="*/ 124 h 464"/>
                <a:gd name="T50" fmla="*/ 554 w 624"/>
                <a:gd name="T51" fmla="*/ 7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4" h="464">
                  <a:moveTo>
                    <a:pt x="614" y="355"/>
                  </a:moveTo>
                  <a:cubicBezTo>
                    <a:pt x="613" y="377"/>
                    <a:pt x="624" y="460"/>
                    <a:pt x="535" y="461"/>
                  </a:cubicBezTo>
                  <a:cubicBezTo>
                    <a:pt x="530" y="463"/>
                    <a:pt x="525" y="464"/>
                    <a:pt x="519" y="464"/>
                  </a:cubicBezTo>
                  <a:cubicBezTo>
                    <a:pt x="65" y="464"/>
                    <a:pt x="65" y="464"/>
                    <a:pt x="65" y="464"/>
                  </a:cubicBezTo>
                  <a:cubicBezTo>
                    <a:pt x="29" y="464"/>
                    <a:pt x="0" y="435"/>
                    <a:pt x="0" y="399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5"/>
                    <a:pt x="2" y="51"/>
                    <a:pt x="4" y="48"/>
                  </a:cubicBezTo>
                  <a:cubicBezTo>
                    <a:pt x="7" y="46"/>
                    <a:pt x="11" y="44"/>
                    <a:pt x="15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90" y="35"/>
                    <a:pt x="75" y="0"/>
                    <a:pt x="75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98" y="0"/>
                    <a:pt x="614" y="8"/>
                    <a:pt x="614" y="32"/>
                  </a:cubicBezTo>
                  <a:lnTo>
                    <a:pt x="614" y="355"/>
                  </a:lnTo>
                  <a:close/>
                  <a:moveTo>
                    <a:pt x="554" y="74"/>
                  </a:moveTo>
                  <a:cubicBezTo>
                    <a:pt x="30" y="74"/>
                    <a:pt x="30" y="74"/>
                    <a:pt x="30" y="74"/>
                  </a:cubicBezTo>
                  <a:cubicBezTo>
                    <a:pt x="30" y="124"/>
                    <a:pt x="30" y="124"/>
                    <a:pt x="30" y="124"/>
                  </a:cubicBezTo>
                  <a:cubicBezTo>
                    <a:pt x="30" y="394"/>
                    <a:pt x="30" y="394"/>
                    <a:pt x="30" y="394"/>
                  </a:cubicBezTo>
                  <a:cubicBezTo>
                    <a:pt x="30" y="399"/>
                    <a:pt x="30" y="399"/>
                    <a:pt x="30" y="399"/>
                  </a:cubicBezTo>
                  <a:cubicBezTo>
                    <a:pt x="30" y="418"/>
                    <a:pt x="46" y="434"/>
                    <a:pt x="65" y="434"/>
                  </a:cubicBezTo>
                  <a:cubicBezTo>
                    <a:pt x="519" y="434"/>
                    <a:pt x="519" y="434"/>
                    <a:pt x="519" y="434"/>
                  </a:cubicBezTo>
                  <a:cubicBezTo>
                    <a:pt x="538" y="434"/>
                    <a:pt x="554" y="418"/>
                    <a:pt x="554" y="399"/>
                  </a:cubicBezTo>
                  <a:cubicBezTo>
                    <a:pt x="554" y="394"/>
                    <a:pt x="554" y="394"/>
                    <a:pt x="554" y="394"/>
                  </a:cubicBezTo>
                  <a:cubicBezTo>
                    <a:pt x="554" y="124"/>
                    <a:pt x="554" y="124"/>
                    <a:pt x="554" y="124"/>
                  </a:cubicBezTo>
                  <a:lnTo>
                    <a:pt x="554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4" name="Freeform 237"/>
            <p:cNvSpPr/>
            <p:nvPr/>
          </p:nvSpPr>
          <p:spPr bwMode="auto">
            <a:xfrm>
              <a:off x="2271713" y="5668963"/>
              <a:ext cx="176213" cy="17463"/>
            </a:xfrm>
            <a:custGeom>
              <a:avLst/>
              <a:gdLst>
                <a:gd name="T0" fmla="*/ 0 w 229"/>
                <a:gd name="T1" fmla="*/ 12 h 24"/>
                <a:gd name="T2" fmla="*/ 12 w 229"/>
                <a:gd name="T3" fmla="*/ 0 h 24"/>
                <a:gd name="T4" fmla="*/ 217 w 229"/>
                <a:gd name="T5" fmla="*/ 0 h 24"/>
                <a:gd name="T6" fmla="*/ 229 w 229"/>
                <a:gd name="T7" fmla="*/ 12 h 24"/>
                <a:gd name="T8" fmla="*/ 217 w 229"/>
                <a:gd name="T9" fmla="*/ 24 h 24"/>
                <a:gd name="T10" fmla="*/ 12 w 229"/>
                <a:gd name="T11" fmla="*/ 24 h 24"/>
                <a:gd name="T12" fmla="*/ 0 w 229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0" y="12"/>
                  </a:moveTo>
                  <a:cubicBezTo>
                    <a:pt x="0" y="5"/>
                    <a:pt x="5" y="0"/>
                    <a:pt x="12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4" y="0"/>
                    <a:pt x="229" y="5"/>
                    <a:pt x="229" y="12"/>
                  </a:cubicBezTo>
                  <a:cubicBezTo>
                    <a:pt x="229" y="18"/>
                    <a:pt x="224" y="24"/>
                    <a:pt x="217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8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5" name="Freeform 238"/>
            <p:cNvSpPr/>
            <p:nvPr/>
          </p:nvSpPr>
          <p:spPr bwMode="auto">
            <a:xfrm>
              <a:off x="2271713" y="5749925"/>
              <a:ext cx="176213" cy="19050"/>
            </a:xfrm>
            <a:custGeom>
              <a:avLst/>
              <a:gdLst>
                <a:gd name="T0" fmla="*/ 12 w 229"/>
                <a:gd name="T1" fmla="*/ 24 h 24"/>
                <a:gd name="T2" fmla="*/ 217 w 229"/>
                <a:gd name="T3" fmla="*/ 24 h 24"/>
                <a:gd name="T4" fmla="*/ 229 w 229"/>
                <a:gd name="T5" fmla="*/ 12 h 24"/>
                <a:gd name="T6" fmla="*/ 217 w 229"/>
                <a:gd name="T7" fmla="*/ 0 h 24"/>
                <a:gd name="T8" fmla="*/ 12 w 229"/>
                <a:gd name="T9" fmla="*/ 0 h 24"/>
                <a:gd name="T10" fmla="*/ 0 w 229"/>
                <a:gd name="T11" fmla="*/ 12 h 24"/>
                <a:gd name="T12" fmla="*/ 12 w 22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12" y="24"/>
                  </a:moveTo>
                  <a:cubicBezTo>
                    <a:pt x="217" y="24"/>
                    <a:pt x="217" y="24"/>
                    <a:pt x="217" y="24"/>
                  </a:cubicBezTo>
                  <a:cubicBezTo>
                    <a:pt x="224" y="24"/>
                    <a:pt x="229" y="18"/>
                    <a:pt x="229" y="12"/>
                  </a:cubicBezTo>
                  <a:cubicBezTo>
                    <a:pt x="229" y="5"/>
                    <a:pt x="224" y="0"/>
                    <a:pt x="2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6" name="Freeform 239"/>
            <p:cNvSpPr/>
            <p:nvPr/>
          </p:nvSpPr>
          <p:spPr bwMode="auto">
            <a:xfrm>
              <a:off x="2271713" y="5708650"/>
              <a:ext cx="176213" cy="19050"/>
            </a:xfrm>
            <a:custGeom>
              <a:avLst/>
              <a:gdLst>
                <a:gd name="T0" fmla="*/ 12 w 229"/>
                <a:gd name="T1" fmla="*/ 24 h 24"/>
                <a:gd name="T2" fmla="*/ 217 w 229"/>
                <a:gd name="T3" fmla="*/ 24 h 24"/>
                <a:gd name="T4" fmla="*/ 229 w 229"/>
                <a:gd name="T5" fmla="*/ 12 h 24"/>
                <a:gd name="T6" fmla="*/ 217 w 229"/>
                <a:gd name="T7" fmla="*/ 0 h 24"/>
                <a:gd name="T8" fmla="*/ 12 w 229"/>
                <a:gd name="T9" fmla="*/ 0 h 24"/>
                <a:gd name="T10" fmla="*/ 0 w 229"/>
                <a:gd name="T11" fmla="*/ 12 h 24"/>
                <a:gd name="T12" fmla="*/ 12 w 22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12" y="24"/>
                  </a:moveTo>
                  <a:cubicBezTo>
                    <a:pt x="217" y="24"/>
                    <a:pt x="217" y="24"/>
                    <a:pt x="217" y="24"/>
                  </a:cubicBezTo>
                  <a:cubicBezTo>
                    <a:pt x="224" y="24"/>
                    <a:pt x="229" y="19"/>
                    <a:pt x="229" y="12"/>
                  </a:cubicBezTo>
                  <a:cubicBezTo>
                    <a:pt x="229" y="6"/>
                    <a:pt x="224" y="0"/>
                    <a:pt x="2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7" name="Freeform 240"/>
            <p:cNvSpPr>
              <a:spLocks noEditPoints="1"/>
            </p:cNvSpPr>
            <p:nvPr/>
          </p:nvSpPr>
          <p:spPr bwMode="auto">
            <a:xfrm>
              <a:off x="2093913" y="5654675"/>
              <a:ext cx="150813" cy="168275"/>
            </a:xfrm>
            <a:custGeom>
              <a:avLst/>
              <a:gdLst>
                <a:gd name="T0" fmla="*/ 0 w 196"/>
                <a:gd name="T1" fmla="*/ 0 h 218"/>
                <a:gd name="T2" fmla="*/ 0 w 196"/>
                <a:gd name="T3" fmla="*/ 218 h 218"/>
                <a:gd name="T4" fmla="*/ 196 w 196"/>
                <a:gd name="T5" fmla="*/ 218 h 218"/>
                <a:gd name="T6" fmla="*/ 196 w 196"/>
                <a:gd name="T7" fmla="*/ 0 h 218"/>
                <a:gd name="T8" fmla="*/ 0 w 196"/>
                <a:gd name="T9" fmla="*/ 0 h 218"/>
                <a:gd name="T10" fmla="*/ 7 w 196"/>
                <a:gd name="T11" fmla="*/ 208 h 218"/>
                <a:gd name="T12" fmla="*/ 13 w 196"/>
                <a:gd name="T13" fmla="*/ 181 h 218"/>
                <a:gd name="T14" fmla="*/ 27 w 196"/>
                <a:gd name="T15" fmla="*/ 162 h 218"/>
                <a:gd name="T16" fmla="*/ 63 w 196"/>
                <a:gd name="T17" fmla="*/ 145 h 218"/>
                <a:gd name="T18" fmla="*/ 79 w 196"/>
                <a:gd name="T19" fmla="*/ 133 h 218"/>
                <a:gd name="T20" fmla="*/ 79 w 196"/>
                <a:gd name="T21" fmla="*/ 133 h 218"/>
                <a:gd name="T22" fmla="*/ 79 w 196"/>
                <a:gd name="T23" fmla="*/ 128 h 218"/>
                <a:gd name="T24" fmla="*/ 67 w 196"/>
                <a:gd name="T25" fmla="*/ 110 h 218"/>
                <a:gd name="T26" fmla="*/ 63 w 196"/>
                <a:gd name="T27" fmla="*/ 75 h 218"/>
                <a:gd name="T28" fmla="*/ 78 w 196"/>
                <a:gd name="T29" fmla="*/ 50 h 218"/>
                <a:gd name="T30" fmla="*/ 121 w 196"/>
                <a:gd name="T31" fmla="*/ 48 h 218"/>
                <a:gd name="T32" fmla="*/ 137 w 196"/>
                <a:gd name="T33" fmla="*/ 56 h 218"/>
                <a:gd name="T34" fmla="*/ 139 w 196"/>
                <a:gd name="T35" fmla="*/ 76 h 218"/>
                <a:gd name="T36" fmla="*/ 133 w 196"/>
                <a:gd name="T37" fmla="*/ 93 h 218"/>
                <a:gd name="T38" fmla="*/ 132 w 196"/>
                <a:gd name="T39" fmla="*/ 112 h 218"/>
                <a:gd name="T40" fmla="*/ 123 w 196"/>
                <a:gd name="T41" fmla="*/ 132 h 218"/>
                <a:gd name="T42" fmla="*/ 123 w 196"/>
                <a:gd name="T43" fmla="*/ 133 h 218"/>
                <a:gd name="T44" fmla="*/ 123 w 196"/>
                <a:gd name="T45" fmla="*/ 133 h 218"/>
                <a:gd name="T46" fmla="*/ 145 w 196"/>
                <a:gd name="T47" fmla="*/ 150 h 218"/>
                <a:gd name="T48" fmla="*/ 177 w 196"/>
                <a:gd name="T49" fmla="*/ 178 h 218"/>
                <a:gd name="T50" fmla="*/ 183 w 196"/>
                <a:gd name="T51" fmla="*/ 209 h 218"/>
                <a:gd name="T52" fmla="*/ 7 w 196"/>
                <a:gd name="T53" fmla="*/ 20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6" h="218">
                  <a:moveTo>
                    <a:pt x="0" y="0"/>
                  </a:moveTo>
                  <a:cubicBezTo>
                    <a:pt x="0" y="218"/>
                    <a:pt x="0" y="218"/>
                    <a:pt x="0" y="218"/>
                  </a:cubicBezTo>
                  <a:cubicBezTo>
                    <a:pt x="196" y="218"/>
                    <a:pt x="196" y="218"/>
                    <a:pt x="196" y="218"/>
                  </a:cubicBezTo>
                  <a:cubicBezTo>
                    <a:pt x="196" y="0"/>
                    <a:pt x="196" y="0"/>
                    <a:pt x="196" y="0"/>
                  </a:cubicBezTo>
                  <a:lnTo>
                    <a:pt x="0" y="0"/>
                  </a:lnTo>
                  <a:close/>
                  <a:moveTo>
                    <a:pt x="7" y="208"/>
                  </a:moveTo>
                  <a:cubicBezTo>
                    <a:pt x="7" y="208"/>
                    <a:pt x="11" y="189"/>
                    <a:pt x="13" y="181"/>
                  </a:cubicBezTo>
                  <a:cubicBezTo>
                    <a:pt x="15" y="173"/>
                    <a:pt x="14" y="169"/>
                    <a:pt x="27" y="162"/>
                  </a:cubicBezTo>
                  <a:cubicBezTo>
                    <a:pt x="40" y="155"/>
                    <a:pt x="61" y="147"/>
                    <a:pt x="63" y="145"/>
                  </a:cubicBezTo>
                  <a:cubicBezTo>
                    <a:pt x="65" y="143"/>
                    <a:pt x="77" y="135"/>
                    <a:pt x="79" y="133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79" y="132"/>
                    <a:pt x="79" y="130"/>
                    <a:pt x="79" y="128"/>
                  </a:cubicBezTo>
                  <a:cubicBezTo>
                    <a:pt x="77" y="122"/>
                    <a:pt x="70" y="115"/>
                    <a:pt x="67" y="110"/>
                  </a:cubicBezTo>
                  <a:cubicBezTo>
                    <a:pt x="63" y="104"/>
                    <a:pt x="62" y="90"/>
                    <a:pt x="63" y="75"/>
                  </a:cubicBezTo>
                  <a:cubicBezTo>
                    <a:pt x="64" y="60"/>
                    <a:pt x="78" y="50"/>
                    <a:pt x="78" y="50"/>
                  </a:cubicBezTo>
                  <a:cubicBezTo>
                    <a:pt x="103" y="36"/>
                    <a:pt x="114" y="45"/>
                    <a:pt x="121" y="48"/>
                  </a:cubicBezTo>
                  <a:cubicBezTo>
                    <a:pt x="128" y="50"/>
                    <a:pt x="136" y="52"/>
                    <a:pt x="137" y="56"/>
                  </a:cubicBezTo>
                  <a:cubicBezTo>
                    <a:pt x="138" y="61"/>
                    <a:pt x="139" y="71"/>
                    <a:pt x="139" y="76"/>
                  </a:cubicBezTo>
                  <a:cubicBezTo>
                    <a:pt x="139" y="82"/>
                    <a:pt x="134" y="91"/>
                    <a:pt x="133" y="93"/>
                  </a:cubicBezTo>
                  <a:cubicBezTo>
                    <a:pt x="133" y="100"/>
                    <a:pt x="132" y="110"/>
                    <a:pt x="132" y="112"/>
                  </a:cubicBezTo>
                  <a:cubicBezTo>
                    <a:pt x="131" y="117"/>
                    <a:pt x="127" y="125"/>
                    <a:pt x="123" y="132"/>
                  </a:cubicBezTo>
                  <a:cubicBezTo>
                    <a:pt x="123" y="132"/>
                    <a:pt x="123" y="132"/>
                    <a:pt x="123" y="133"/>
                  </a:cubicBezTo>
                  <a:cubicBezTo>
                    <a:pt x="123" y="133"/>
                    <a:pt x="123" y="133"/>
                    <a:pt x="123" y="133"/>
                  </a:cubicBezTo>
                  <a:cubicBezTo>
                    <a:pt x="123" y="133"/>
                    <a:pt x="121" y="138"/>
                    <a:pt x="145" y="150"/>
                  </a:cubicBezTo>
                  <a:cubicBezTo>
                    <a:pt x="168" y="162"/>
                    <a:pt x="175" y="171"/>
                    <a:pt x="177" y="178"/>
                  </a:cubicBezTo>
                  <a:cubicBezTo>
                    <a:pt x="179" y="186"/>
                    <a:pt x="183" y="209"/>
                    <a:pt x="183" y="209"/>
                  </a:cubicBezTo>
                  <a:lnTo>
                    <a:pt x="7" y="2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58" name="Group 259"/>
          <p:cNvGrpSpPr/>
          <p:nvPr/>
        </p:nvGrpSpPr>
        <p:grpSpPr>
          <a:xfrm>
            <a:off x="4429200" y="4404361"/>
            <a:ext cx="518584" cy="594784"/>
            <a:chOff x="4638675" y="4654550"/>
            <a:chExt cx="388938" cy="446088"/>
          </a:xfrm>
          <a:solidFill>
            <a:srgbClr val="16397B"/>
          </a:solidFill>
        </p:grpSpPr>
        <p:sp>
          <p:nvSpPr>
            <p:cNvPr id="259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0" name="Freeform 242"/>
            <p:cNvSpPr/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1" name="Freeform 243"/>
            <p:cNvSpPr/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62" name="Group 263"/>
          <p:cNvGrpSpPr/>
          <p:nvPr/>
        </p:nvGrpSpPr>
        <p:grpSpPr>
          <a:xfrm>
            <a:off x="1491400" y="4372612"/>
            <a:ext cx="556684" cy="552451"/>
            <a:chOff x="2097088" y="4630738"/>
            <a:chExt cx="417513" cy="414338"/>
          </a:xfrm>
          <a:solidFill>
            <a:srgbClr val="16397B"/>
          </a:solidFill>
        </p:grpSpPr>
        <p:sp>
          <p:nvSpPr>
            <p:cNvPr id="263" name="Freeform 244"/>
            <p:cNvSpPr>
              <a:spLocks noEditPoints="1"/>
            </p:cNvSpPr>
            <p:nvPr/>
          </p:nvSpPr>
          <p:spPr bwMode="auto">
            <a:xfrm>
              <a:off x="2097088" y="4630738"/>
              <a:ext cx="417513" cy="320675"/>
            </a:xfrm>
            <a:custGeom>
              <a:avLst/>
              <a:gdLst>
                <a:gd name="T0" fmla="*/ 312 w 543"/>
                <a:gd name="T1" fmla="*/ 241 h 417"/>
                <a:gd name="T2" fmla="*/ 306 w 543"/>
                <a:gd name="T3" fmla="*/ 229 h 417"/>
                <a:gd name="T4" fmla="*/ 283 w 543"/>
                <a:gd name="T5" fmla="*/ 222 h 417"/>
                <a:gd name="T6" fmla="*/ 283 w 543"/>
                <a:gd name="T7" fmla="*/ 260 h 417"/>
                <a:gd name="T8" fmla="*/ 304 w 543"/>
                <a:gd name="T9" fmla="*/ 255 h 417"/>
                <a:gd name="T10" fmla="*/ 312 w 543"/>
                <a:gd name="T11" fmla="*/ 241 h 417"/>
                <a:gd name="T12" fmla="*/ 256 w 543"/>
                <a:gd name="T13" fmla="*/ 173 h 417"/>
                <a:gd name="T14" fmla="*/ 256 w 543"/>
                <a:gd name="T15" fmla="*/ 138 h 417"/>
                <a:gd name="T16" fmla="*/ 237 w 543"/>
                <a:gd name="T17" fmla="*/ 143 h 417"/>
                <a:gd name="T18" fmla="*/ 229 w 543"/>
                <a:gd name="T19" fmla="*/ 155 h 417"/>
                <a:gd name="T20" fmla="*/ 234 w 543"/>
                <a:gd name="T21" fmla="*/ 166 h 417"/>
                <a:gd name="T22" fmla="*/ 256 w 543"/>
                <a:gd name="T23" fmla="*/ 173 h 417"/>
                <a:gd name="T24" fmla="*/ 0 w 543"/>
                <a:gd name="T25" fmla="*/ 210 h 417"/>
                <a:gd name="T26" fmla="*/ 271 w 543"/>
                <a:gd name="T27" fmla="*/ 1 h 417"/>
                <a:gd name="T28" fmla="*/ 543 w 543"/>
                <a:gd name="T29" fmla="*/ 208 h 417"/>
                <a:gd name="T30" fmla="*/ 271 w 543"/>
                <a:gd name="T31" fmla="*/ 417 h 417"/>
                <a:gd name="T32" fmla="*/ 0 w 543"/>
                <a:gd name="T33" fmla="*/ 210 h 417"/>
                <a:gd name="T34" fmla="*/ 161 w 543"/>
                <a:gd name="T35" fmla="*/ 157 h 417"/>
                <a:gd name="T36" fmla="*/ 167 w 543"/>
                <a:gd name="T37" fmla="*/ 182 h 417"/>
                <a:gd name="T38" fmla="*/ 184 w 543"/>
                <a:gd name="T39" fmla="*/ 198 h 417"/>
                <a:gd name="T40" fmla="*/ 209 w 543"/>
                <a:gd name="T41" fmla="*/ 209 h 417"/>
                <a:gd name="T42" fmla="*/ 237 w 543"/>
                <a:gd name="T43" fmla="*/ 216 h 417"/>
                <a:gd name="T44" fmla="*/ 255 w 543"/>
                <a:gd name="T45" fmla="*/ 219 h 417"/>
                <a:gd name="T46" fmla="*/ 255 w 543"/>
                <a:gd name="T47" fmla="*/ 261 h 417"/>
                <a:gd name="T48" fmla="*/ 206 w 543"/>
                <a:gd name="T49" fmla="*/ 254 h 417"/>
                <a:gd name="T50" fmla="*/ 172 w 543"/>
                <a:gd name="T51" fmla="*/ 244 h 417"/>
                <a:gd name="T52" fmla="*/ 166 w 543"/>
                <a:gd name="T53" fmla="*/ 244 h 417"/>
                <a:gd name="T54" fmla="*/ 166 w 543"/>
                <a:gd name="T55" fmla="*/ 287 h 417"/>
                <a:gd name="T56" fmla="*/ 207 w 543"/>
                <a:gd name="T57" fmla="*/ 297 h 417"/>
                <a:gd name="T58" fmla="*/ 254 w 543"/>
                <a:gd name="T59" fmla="*/ 300 h 417"/>
                <a:gd name="T60" fmla="*/ 254 w 543"/>
                <a:gd name="T61" fmla="*/ 354 h 417"/>
                <a:gd name="T62" fmla="*/ 286 w 543"/>
                <a:gd name="T63" fmla="*/ 354 h 417"/>
                <a:gd name="T64" fmla="*/ 286 w 543"/>
                <a:gd name="T65" fmla="*/ 300 h 417"/>
                <a:gd name="T66" fmla="*/ 326 w 543"/>
                <a:gd name="T67" fmla="*/ 293 h 417"/>
                <a:gd name="T68" fmla="*/ 356 w 543"/>
                <a:gd name="T69" fmla="*/ 279 h 417"/>
                <a:gd name="T70" fmla="*/ 375 w 543"/>
                <a:gd name="T71" fmla="*/ 259 h 417"/>
                <a:gd name="T72" fmla="*/ 382 w 543"/>
                <a:gd name="T73" fmla="*/ 235 h 417"/>
                <a:gd name="T74" fmla="*/ 362 w 543"/>
                <a:gd name="T75" fmla="*/ 198 h 417"/>
                <a:gd name="T76" fmla="*/ 302 w 543"/>
                <a:gd name="T77" fmla="*/ 178 h 417"/>
                <a:gd name="T78" fmla="*/ 285 w 543"/>
                <a:gd name="T79" fmla="*/ 176 h 417"/>
                <a:gd name="T80" fmla="*/ 285 w 543"/>
                <a:gd name="T81" fmla="*/ 138 h 417"/>
                <a:gd name="T82" fmla="*/ 324 w 543"/>
                <a:gd name="T83" fmla="*/ 142 h 417"/>
                <a:gd name="T84" fmla="*/ 355 w 543"/>
                <a:gd name="T85" fmla="*/ 153 h 417"/>
                <a:gd name="T86" fmla="*/ 361 w 543"/>
                <a:gd name="T87" fmla="*/ 153 h 417"/>
                <a:gd name="T88" fmla="*/ 361 w 543"/>
                <a:gd name="T89" fmla="*/ 109 h 417"/>
                <a:gd name="T90" fmla="*/ 326 w 543"/>
                <a:gd name="T91" fmla="*/ 102 h 417"/>
                <a:gd name="T92" fmla="*/ 286 w 543"/>
                <a:gd name="T93" fmla="*/ 98 h 417"/>
                <a:gd name="T94" fmla="*/ 286 w 543"/>
                <a:gd name="T95" fmla="*/ 64 h 417"/>
                <a:gd name="T96" fmla="*/ 254 w 543"/>
                <a:gd name="T97" fmla="*/ 64 h 417"/>
                <a:gd name="T98" fmla="*/ 254 w 543"/>
                <a:gd name="T99" fmla="*/ 99 h 417"/>
                <a:gd name="T100" fmla="*/ 186 w 543"/>
                <a:gd name="T101" fmla="*/ 118 h 417"/>
                <a:gd name="T102" fmla="*/ 161 w 543"/>
                <a:gd name="T103" fmla="*/ 15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3" h="417">
                  <a:moveTo>
                    <a:pt x="312" y="241"/>
                  </a:moveTo>
                  <a:cubicBezTo>
                    <a:pt x="312" y="236"/>
                    <a:pt x="310" y="232"/>
                    <a:pt x="306" y="229"/>
                  </a:cubicBezTo>
                  <a:cubicBezTo>
                    <a:pt x="301" y="226"/>
                    <a:pt x="294" y="224"/>
                    <a:pt x="283" y="222"/>
                  </a:cubicBezTo>
                  <a:cubicBezTo>
                    <a:pt x="283" y="260"/>
                    <a:pt x="283" y="260"/>
                    <a:pt x="283" y="260"/>
                  </a:cubicBezTo>
                  <a:cubicBezTo>
                    <a:pt x="292" y="260"/>
                    <a:pt x="299" y="258"/>
                    <a:pt x="304" y="255"/>
                  </a:cubicBezTo>
                  <a:cubicBezTo>
                    <a:pt x="310" y="252"/>
                    <a:pt x="312" y="248"/>
                    <a:pt x="312" y="241"/>
                  </a:cubicBezTo>
                  <a:close/>
                  <a:moveTo>
                    <a:pt x="256" y="173"/>
                  </a:moveTo>
                  <a:cubicBezTo>
                    <a:pt x="256" y="138"/>
                    <a:pt x="256" y="138"/>
                    <a:pt x="256" y="138"/>
                  </a:cubicBezTo>
                  <a:cubicBezTo>
                    <a:pt x="249" y="138"/>
                    <a:pt x="243" y="140"/>
                    <a:pt x="237" y="143"/>
                  </a:cubicBezTo>
                  <a:cubicBezTo>
                    <a:pt x="232" y="146"/>
                    <a:pt x="229" y="150"/>
                    <a:pt x="229" y="155"/>
                  </a:cubicBezTo>
                  <a:cubicBezTo>
                    <a:pt x="229" y="159"/>
                    <a:pt x="231" y="163"/>
                    <a:pt x="234" y="166"/>
                  </a:cubicBezTo>
                  <a:cubicBezTo>
                    <a:pt x="237" y="168"/>
                    <a:pt x="244" y="171"/>
                    <a:pt x="256" y="173"/>
                  </a:cubicBezTo>
                  <a:close/>
                  <a:moveTo>
                    <a:pt x="0" y="210"/>
                  </a:moveTo>
                  <a:cubicBezTo>
                    <a:pt x="0" y="95"/>
                    <a:pt x="122" y="2"/>
                    <a:pt x="271" y="1"/>
                  </a:cubicBezTo>
                  <a:cubicBezTo>
                    <a:pt x="421" y="0"/>
                    <a:pt x="543" y="92"/>
                    <a:pt x="543" y="208"/>
                  </a:cubicBezTo>
                  <a:cubicBezTo>
                    <a:pt x="543" y="323"/>
                    <a:pt x="421" y="417"/>
                    <a:pt x="271" y="417"/>
                  </a:cubicBezTo>
                  <a:cubicBezTo>
                    <a:pt x="122" y="417"/>
                    <a:pt x="0" y="324"/>
                    <a:pt x="0" y="210"/>
                  </a:cubicBezTo>
                  <a:close/>
                  <a:moveTo>
                    <a:pt x="161" y="157"/>
                  </a:moveTo>
                  <a:cubicBezTo>
                    <a:pt x="161" y="167"/>
                    <a:pt x="163" y="175"/>
                    <a:pt x="167" y="182"/>
                  </a:cubicBezTo>
                  <a:cubicBezTo>
                    <a:pt x="171" y="188"/>
                    <a:pt x="177" y="194"/>
                    <a:pt x="184" y="198"/>
                  </a:cubicBezTo>
                  <a:cubicBezTo>
                    <a:pt x="191" y="203"/>
                    <a:pt x="200" y="207"/>
                    <a:pt x="209" y="209"/>
                  </a:cubicBezTo>
                  <a:cubicBezTo>
                    <a:pt x="218" y="212"/>
                    <a:pt x="227" y="214"/>
                    <a:pt x="237" y="216"/>
                  </a:cubicBezTo>
                  <a:cubicBezTo>
                    <a:pt x="255" y="219"/>
                    <a:pt x="255" y="219"/>
                    <a:pt x="255" y="219"/>
                  </a:cubicBezTo>
                  <a:cubicBezTo>
                    <a:pt x="255" y="261"/>
                    <a:pt x="255" y="261"/>
                    <a:pt x="255" y="261"/>
                  </a:cubicBezTo>
                  <a:cubicBezTo>
                    <a:pt x="239" y="260"/>
                    <a:pt x="222" y="258"/>
                    <a:pt x="206" y="254"/>
                  </a:cubicBezTo>
                  <a:cubicBezTo>
                    <a:pt x="190" y="250"/>
                    <a:pt x="179" y="247"/>
                    <a:pt x="172" y="244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76" y="291"/>
                    <a:pt x="190" y="294"/>
                    <a:pt x="207" y="297"/>
                  </a:cubicBezTo>
                  <a:cubicBezTo>
                    <a:pt x="224" y="299"/>
                    <a:pt x="240" y="300"/>
                    <a:pt x="254" y="300"/>
                  </a:cubicBezTo>
                  <a:cubicBezTo>
                    <a:pt x="254" y="354"/>
                    <a:pt x="254" y="354"/>
                    <a:pt x="254" y="354"/>
                  </a:cubicBezTo>
                  <a:cubicBezTo>
                    <a:pt x="286" y="354"/>
                    <a:pt x="286" y="354"/>
                    <a:pt x="286" y="354"/>
                  </a:cubicBezTo>
                  <a:cubicBezTo>
                    <a:pt x="286" y="300"/>
                    <a:pt x="286" y="300"/>
                    <a:pt x="286" y="300"/>
                  </a:cubicBezTo>
                  <a:cubicBezTo>
                    <a:pt x="301" y="299"/>
                    <a:pt x="314" y="297"/>
                    <a:pt x="326" y="293"/>
                  </a:cubicBezTo>
                  <a:cubicBezTo>
                    <a:pt x="338" y="289"/>
                    <a:pt x="348" y="285"/>
                    <a:pt x="356" y="279"/>
                  </a:cubicBezTo>
                  <a:cubicBezTo>
                    <a:pt x="364" y="273"/>
                    <a:pt x="370" y="267"/>
                    <a:pt x="375" y="259"/>
                  </a:cubicBezTo>
                  <a:cubicBezTo>
                    <a:pt x="379" y="252"/>
                    <a:pt x="382" y="244"/>
                    <a:pt x="382" y="235"/>
                  </a:cubicBezTo>
                  <a:cubicBezTo>
                    <a:pt x="382" y="219"/>
                    <a:pt x="375" y="206"/>
                    <a:pt x="362" y="198"/>
                  </a:cubicBezTo>
                  <a:cubicBezTo>
                    <a:pt x="349" y="189"/>
                    <a:pt x="329" y="183"/>
                    <a:pt x="302" y="178"/>
                  </a:cubicBezTo>
                  <a:cubicBezTo>
                    <a:pt x="285" y="176"/>
                    <a:pt x="285" y="176"/>
                    <a:pt x="285" y="176"/>
                  </a:cubicBezTo>
                  <a:cubicBezTo>
                    <a:pt x="285" y="138"/>
                    <a:pt x="285" y="138"/>
                    <a:pt x="285" y="138"/>
                  </a:cubicBezTo>
                  <a:cubicBezTo>
                    <a:pt x="299" y="138"/>
                    <a:pt x="312" y="140"/>
                    <a:pt x="324" y="142"/>
                  </a:cubicBezTo>
                  <a:cubicBezTo>
                    <a:pt x="335" y="145"/>
                    <a:pt x="345" y="148"/>
                    <a:pt x="355" y="153"/>
                  </a:cubicBezTo>
                  <a:cubicBezTo>
                    <a:pt x="361" y="153"/>
                    <a:pt x="361" y="153"/>
                    <a:pt x="361" y="153"/>
                  </a:cubicBezTo>
                  <a:cubicBezTo>
                    <a:pt x="361" y="109"/>
                    <a:pt x="361" y="109"/>
                    <a:pt x="361" y="109"/>
                  </a:cubicBezTo>
                  <a:cubicBezTo>
                    <a:pt x="353" y="107"/>
                    <a:pt x="341" y="104"/>
                    <a:pt x="326" y="102"/>
                  </a:cubicBezTo>
                  <a:cubicBezTo>
                    <a:pt x="311" y="100"/>
                    <a:pt x="298" y="99"/>
                    <a:pt x="286" y="98"/>
                  </a:cubicBezTo>
                  <a:cubicBezTo>
                    <a:pt x="286" y="64"/>
                    <a:pt x="286" y="64"/>
                    <a:pt x="286" y="64"/>
                  </a:cubicBezTo>
                  <a:cubicBezTo>
                    <a:pt x="254" y="64"/>
                    <a:pt x="254" y="64"/>
                    <a:pt x="254" y="64"/>
                  </a:cubicBezTo>
                  <a:cubicBezTo>
                    <a:pt x="254" y="99"/>
                    <a:pt x="254" y="99"/>
                    <a:pt x="254" y="99"/>
                  </a:cubicBezTo>
                  <a:cubicBezTo>
                    <a:pt x="225" y="101"/>
                    <a:pt x="202" y="108"/>
                    <a:pt x="186" y="118"/>
                  </a:cubicBezTo>
                  <a:cubicBezTo>
                    <a:pt x="169" y="129"/>
                    <a:pt x="161" y="142"/>
                    <a:pt x="161" y="1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4" name="Freeform 245"/>
            <p:cNvSpPr/>
            <p:nvPr/>
          </p:nvSpPr>
          <p:spPr bwMode="auto">
            <a:xfrm>
              <a:off x="2097088" y="4811713"/>
              <a:ext cx="417513" cy="168275"/>
            </a:xfrm>
            <a:custGeom>
              <a:avLst/>
              <a:gdLst>
                <a:gd name="T0" fmla="*/ 542 w 543"/>
                <a:gd name="T1" fmla="*/ 0 h 219"/>
                <a:gd name="T2" fmla="*/ 543 w 543"/>
                <a:gd name="T3" fmla="*/ 10 h 219"/>
                <a:gd name="T4" fmla="*/ 271 w 543"/>
                <a:gd name="T5" fmla="*/ 219 h 219"/>
                <a:gd name="T6" fmla="*/ 0 w 543"/>
                <a:gd name="T7" fmla="*/ 12 h 219"/>
                <a:gd name="T8" fmla="*/ 0 w 543"/>
                <a:gd name="T9" fmla="*/ 2 h 219"/>
                <a:gd name="T10" fmla="*/ 271 w 543"/>
                <a:gd name="T11" fmla="*/ 201 h 219"/>
                <a:gd name="T12" fmla="*/ 542 w 543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9">
                  <a:moveTo>
                    <a:pt x="542" y="0"/>
                  </a:moveTo>
                  <a:cubicBezTo>
                    <a:pt x="542" y="4"/>
                    <a:pt x="543" y="7"/>
                    <a:pt x="543" y="10"/>
                  </a:cubicBezTo>
                  <a:cubicBezTo>
                    <a:pt x="543" y="125"/>
                    <a:pt x="421" y="219"/>
                    <a:pt x="271" y="219"/>
                  </a:cubicBezTo>
                  <a:cubicBezTo>
                    <a:pt x="122" y="219"/>
                    <a:pt x="0" y="126"/>
                    <a:pt x="0" y="12"/>
                  </a:cubicBezTo>
                  <a:cubicBezTo>
                    <a:pt x="0" y="9"/>
                    <a:pt x="0" y="5"/>
                    <a:pt x="0" y="2"/>
                  </a:cubicBezTo>
                  <a:cubicBezTo>
                    <a:pt x="7" y="113"/>
                    <a:pt x="126" y="201"/>
                    <a:pt x="271" y="201"/>
                  </a:cubicBezTo>
                  <a:cubicBezTo>
                    <a:pt x="417" y="201"/>
                    <a:pt x="536" y="112"/>
                    <a:pt x="5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5" name="Freeform 246"/>
            <p:cNvSpPr/>
            <p:nvPr/>
          </p:nvSpPr>
          <p:spPr bwMode="auto">
            <a:xfrm>
              <a:off x="2097088" y="4845050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2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2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6"/>
                    <a:pt x="122" y="218"/>
                    <a:pt x="271" y="218"/>
                  </a:cubicBezTo>
                  <a:cubicBezTo>
                    <a:pt x="421" y="218"/>
                    <a:pt x="543" y="125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6" name="Freeform 247"/>
            <p:cNvSpPr/>
            <p:nvPr/>
          </p:nvSpPr>
          <p:spPr bwMode="auto">
            <a:xfrm>
              <a:off x="2097088" y="4878388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1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1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5"/>
                    <a:pt x="122" y="218"/>
                    <a:pt x="271" y="218"/>
                  </a:cubicBezTo>
                  <a:cubicBezTo>
                    <a:pt x="421" y="218"/>
                    <a:pt x="543" y="124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67" name="Group 268"/>
          <p:cNvGrpSpPr/>
          <p:nvPr/>
        </p:nvGrpSpPr>
        <p:grpSpPr>
          <a:xfrm>
            <a:off x="3507624" y="5343301"/>
            <a:ext cx="410633" cy="651933"/>
            <a:chOff x="3824288" y="5486400"/>
            <a:chExt cx="307975" cy="488950"/>
          </a:xfrm>
          <a:solidFill>
            <a:srgbClr val="16397B"/>
          </a:solidFill>
        </p:grpSpPr>
        <p:sp>
          <p:nvSpPr>
            <p:cNvPr id="268" name="Freeform 248"/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9" name="Freeform 249"/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0" name="Freeform 250"/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1" name="Freeform 251"/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2" name="Freeform 252"/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73" name="Group 274"/>
          <p:cNvGrpSpPr/>
          <p:nvPr/>
        </p:nvGrpSpPr>
        <p:grpSpPr>
          <a:xfrm>
            <a:off x="2451507" y="1459417"/>
            <a:ext cx="573617" cy="569384"/>
            <a:chOff x="2936875" y="2108200"/>
            <a:chExt cx="430213" cy="427038"/>
          </a:xfrm>
          <a:solidFill>
            <a:srgbClr val="16397B"/>
          </a:solidFill>
        </p:grpSpPr>
        <p:sp>
          <p:nvSpPr>
            <p:cNvPr id="274" name="Freeform 253"/>
            <p:cNvSpPr/>
            <p:nvPr/>
          </p:nvSpPr>
          <p:spPr bwMode="auto">
            <a:xfrm>
              <a:off x="3036888" y="2108200"/>
              <a:ext cx="223838" cy="93663"/>
            </a:xfrm>
            <a:custGeom>
              <a:avLst/>
              <a:gdLst>
                <a:gd name="T0" fmla="*/ 6 w 292"/>
                <a:gd name="T1" fmla="*/ 34 h 122"/>
                <a:gd name="T2" fmla="*/ 13 w 292"/>
                <a:gd name="T3" fmla="*/ 23 h 122"/>
                <a:gd name="T4" fmla="*/ 51 w 292"/>
                <a:gd name="T5" fmla="*/ 36 h 122"/>
                <a:gd name="T6" fmla="*/ 74 w 292"/>
                <a:gd name="T7" fmla="*/ 0 h 122"/>
                <a:gd name="T8" fmla="*/ 133 w 292"/>
                <a:gd name="T9" fmla="*/ 33 h 122"/>
                <a:gd name="T10" fmla="*/ 174 w 292"/>
                <a:gd name="T11" fmla="*/ 7 h 122"/>
                <a:gd name="T12" fmla="*/ 279 w 292"/>
                <a:gd name="T13" fmla="*/ 23 h 122"/>
                <a:gd name="T14" fmla="*/ 287 w 292"/>
                <a:gd name="T15" fmla="*/ 34 h 122"/>
                <a:gd name="T16" fmla="*/ 167 w 292"/>
                <a:gd name="T17" fmla="*/ 122 h 122"/>
                <a:gd name="T18" fmla="*/ 125 w 292"/>
                <a:gd name="T19" fmla="*/ 122 h 122"/>
                <a:gd name="T20" fmla="*/ 6 w 292"/>
                <a:gd name="T21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2" h="122">
                  <a:moveTo>
                    <a:pt x="6" y="34"/>
                  </a:moveTo>
                  <a:cubicBezTo>
                    <a:pt x="0" y="21"/>
                    <a:pt x="10" y="23"/>
                    <a:pt x="13" y="23"/>
                  </a:cubicBezTo>
                  <a:cubicBezTo>
                    <a:pt x="22" y="23"/>
                    <a:pt x="43" y="36"/>
                    <a:pt x="51" y="36"/>
                  </a:cubicBezTo>
                  <a:cubicBezTo>
                    <a:pt x="64" y="36"/>
                    <a:pt x="62" y="0"/>
                    <a:pt x="74" y="0"/>
                  </a:cubicBezTo>
                  <a:cubicBezTo>
                    <a:pt x="89" y="0"/>
                    <a:pt x="117" y="33"/>
                    <a:pt x="133" y="33"/>
                  </a:cubicBezTo>
                  <a:cubicBezTo>
                    <a:pt x="151" y="33"/>
                    <a:pt x="155" y="7"/>
                    <a:pt x="174" y="7"/>
                  </a:cubicBezTo>
                  <a:cubicBezTo>
                    <a:pt x="186" y="7"/>
                    <a:pt x="195" y="53"/>
                    <a:pt x="279" y="23"/>
                  </a:cubicBezTo>
                  <a:cubicBezTo>
                    <a:pt x="282" y="22"/>
                    <a:pt x="292" y="21"/>
                    <a:pt x="287" y="34"/>
                  </a:cubicBezTo>
                  <a:cubicBezTo>
                    <a:pt x="287" y="34"/>
                    <a:pt x="238" y="118"/>
                    <a:pt x="167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55" y="118"/>
                    <a:pt x="6" y="34"/>
                    <a:pt x="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5" name="Freeform 254"/>
            <p:cNvSpPr>
              <a:spLocks noEditPoints="1"/>
            </p:cNvSpPr>
            <p:nvPr/>
          </p:nvSpPr>
          <p:spPr bwMode="auto">
            <a:xfrm>
              <a:off x="2936875" y="2193925"/>
              <a:ext cx="430213" cy="341313"/>
            </a:xfrm>
            <a:custGeom>
              <a:avLst/>
              <a:gdLst>
                <a:gd name="T0" fmla="*/ 518 w 559"/>
                <a:gd name="T1" fmla="*/ 284 h 444"/>
                <a:gd name="T2" fmla="*/ 336 w 559"/>
                <a:gd name="T3" fmla="*/ 36 h 444"/>
                <a:gd name="T4" fmla="*/ 307 w 559"/>
                <a:gd name="T5" fmla="*/ 28 h 444"/>
                <a:gd name="T6" fmla="*/ 287 w 559"/>
                <a:gd name="T7" fmla="*/ 26 h 444"/>
                <a:gd name="T8" fmla="*/ 41 w 559"/>
                <a:gd name="T9" fmla="*/ 285 h 444"/>
                <a:gd name="T10" fmla="*/ 55 w 559"/>
                <a:gd name="T11" fmla="*/ 440 h 444"/>
                <a:gd name="T12" fmla="*/ 132 w 559"/>
                <a:gd name="T13" fmla="*/ 442 h 444"/>
                <a:gd name="T14" fmla="*/ 477 w 559"/>
                <a:gd name="T15" fmla="*/ 442 h 444"/>
                <a:gd name="T16" fmla="*/ 488 w 559"/>
                <a:gd name="T17" fmla="*/ 440 h 444"/>
                <a:gd name="T18" fmla="*/ 504 w 559"/>
                <a:gd name="T19" fmla="*/ 439 h 444"/>
                <a:gd name="T20" fmla="*/ 518 w 559"/>
                <a:gd name="T21" fmla="*/ 284 h 444"/>
                <a:gd name="T22" fmla="*/ 294 w 559"/>
                <a:gd name="T23" fmla="*/ 327 h 444"/>
                <a:gd name="T24" fmla="*/ 294 w 559"/>
                <a:gd name="T25" fmla="*/ 356 h 444"/>
                <a:gd name="T26" fmla="*/ 266 w 559"/>
                <a:gd name="T27" fmla="*/ 356 h 444"/>
                <a:gd name="T28" fmla="*/ 266 w 559"/>
                <a:gd name="T29" fmla="*/ 329 h 444"/>
                <a:gd name="T30" fmla="*/ 217 w 559"/>
                <a:gd name="T31" fmla="*/ 317 h 444"/>
                <a:gd name="T32" fmla="*/ 226 w 559"/>
                <a:gd name="T33" fmla="*/ 284 h 444"/>
                <a:gd name="T34" fmla="*/ 273 w 559"/>
                <a:gd name="T35" fmla="*/ 296 h 444"/>
                <a:gd name="T36" fmla="*/ 301 w 559"/>
                <a:gd name="T37" fmla="*/ 279 h 444"/>
                <a:gd name="T38" fmla="*/ 270 w 559"/>
                <a:gd name="T39" fmla="*/ 254 h 444"/>
                <a:gd name="T40" fmla="*/ 219 w 559"/>
                <a:gd name="T41" fmla="*/ 202 h 444"/>
                <a:gd name="T42" fmla="*/ 267 w 559"/>
                <a:gd name="T43" fmla="*/ 151 h 444"/>
                <a:gd name="T44" fmla="*/ 267 w 559"/>
                <a:gd name="T45" fmla="*/ 124 h 444"/>
                <a:gd name="T46" fmla="*/ 295 w 559"/>
                <a:gd name="T47" fmla="*/ 124 h 444"/>
                <a:gd name="T48" fmla="*/ 295 w 559"/>
                <a:gd name="T49" fmla="*/ 149 h 444"/>
                <a:gd name="T50" fmla="*/ 337 w 559"/>
                <a:gd name="T51" fmla="*/ 158 h 444"/>
                <a:gd name="T52" fmla="*/ 328 w 559"/>
                <a:gd name="T53" fmla="*/ 191 h 444"/>
                <a:gd name="T54" fmla="*/ 287 w 559"/>
                <a:gd name="T55" fmla="*/ 181 h 444"/>
                <a:gd name="T56" fmla="*/ 263 w 559"/>
                <a:gd name="T57" fmla="*/ 197 h 444"/>
                <a:gd name="T58" fmla="*/ 297 w 559"/>
                <a:gd name="T59" fmla="*/ 221 h 444"/>
                <a:gd name="T60" fmla="*/ 344 w 559"/>
                <a:gd name="T61" fmla="*/ 275 h 444"/>
                <a:gd name="T62" fmla="*/ 294 w 559"/>
                <a:gd name="T63" fmla="*/ 32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9" h="444">
                  <a:moveTo>
                    <a:pt x="518" y="284"/>
                  </a:moveTo>
                  <a:cubicBezTo>
                    <a:pt x="466" y="115"/>
                    <a:pt x="387" y="56"/>
                    <a:pt x="336" y="36"/>
                  </a:cubicBezTo>
                  <a:cubicBezTo>
                    <a:pt x="325" y="32"/>
                    <a:pt x="316" y="29"/>
                    <a:pt x="307" y="28"/>
                  </a:cubicBezTo>
                  <a:cubicBezTo>
                    <a:pt x="297" y="26"/>
                    <a:pt x="290" y="26"/>
                    <a:pt x="287" y="26"/>
                  </a:cubicBezTo>
                  <a:cubicBezTo>
                    <a:pt x="287" y="26"/>
                    <a:pt x="120" y="0"/>
                    <a:pt x="41" y="285"/>
                  </a:cubicBezTo>
                  <a:cubicBezTo>
                    <a:pt x="41" y="285"/>
                    <a:pt x="0" y="429"/>
                    <a:pt x="55" y="440"/>
                  </a:cubicBezTo>
                  <a:cubicBezTo>
                    <a:pt x="55" y="440"/>
                    <a:pt x="69" y="444"/>
                    <a:pt x="132" y="442"/>
                  </a:cubicBezTo>
                  <a:cubicBezTo>
                    <a:pt x="477" y="442"/>
                    <a:pt x="477" y="442"/>
                    <a:pt x="477" y="442"/>
                  </a:cubicBezTo>
                  <a:cubicBezTo>
                    <a:pt x="481" y="442"/>
                    <a:pt x="485" y="441"/>
                    <a:pt x="488" y="440"/>
                  </a:cubicBezTo>
                  <a:cubicBezTo>
                    <a:pt x="500" y="440"/>
                    <a:pt x="504" y="439"/>
                    <a:pt x="504" y="439"/>
                  </a:cubicBezTo>
                  <a:cubicBezTo>
                    <a:pt x="559" y="427"/>
                    <a:pt x="518" y="284"/>
                    <a:pt x="518" y="284"/>
                  </a:cubicBezTo>
                  <a:close/>
                  <a:moveTo>
                    <a:pt x="294" y="327"/>
                  </a:moveTo>
                  <a:cubicBezTo>
                    <a:pt x="294" y="356"/>
                    <a:pt x="294" y="356"/>
                    <a:pt x="294" y="356"/>
                  </a:cubicBezTo>
                  <a:cubicBezTo>
                    <a:pt x="266" y="356"/>
                    <a:pt x="266" y="356"/>
                    <a:pt x="266" y="356"/>
                  </a:cubicBezTo>
                  <a:cubicBezTo>
                    <a:pt x="266" y="329"/>
                    <a:pt x="266" y="329"/>
                    <a:pt x="266" y="329"/>
                  </a:cubicBezTo>
                  <a:cubicBezTo>
                    <a:pt x="247" y="328"/>
                    <a:pt x="228" y="323"/>
                    <a:pt x="217" y="317"/>
                  </a:cubicBezTo>
                  <a:cubicBezTo>
                    <a:pt x="226" y="284"/>
                    <a:pt x="226" y="284"/>
                    <a:pt x="226" y="284"/>
                  </a:cubicBezTo>
                  <a:cubicBezTo>
                    <a:pt x="238" y="290"/>
                    <a:pt x="255" y="296"/>
                    <a:pt x="273" y="296"/>
                  </a:cubicBezTo>
                  <a:cubicBezTo>
                    <a:pt x="290" y="296"/>
                    <a:pt x="301" y="290"/>
                    <a:pt x="301" y="279"/>
                  </a:cubicBezTo>
                  <a:cubicBezTo>
                    <a:pt x="301" y="268"/>
                    <a:pt x="292" y="261"/>
                    <a:pt x="270" y="254"/>
                  </a:cubicBezTo>
                  <a:cubicBezTo>
                    <a:pt x="240" y="244"/>
                    <a:pt x="219" y="229"/>
                    <a:pt x="219" y="202"/>
                  </a:cubicBezTo>
                  <a:cubicBezTo>
                    <a:pt x="219" y="176"/>
                    <a:pt x="237" y="157"/>
                    <a:pt x="267" y="151"/>
                  </a:cubicBezTo>
                  <a:cubicBezTo>
                    <a:pt x="267" y="124"/>
                    <a:pt x="267" y="124"/>
                    <a:pt x="267" y="124"/>
                  </a:cubicBezTo>
                  <a:cubicBezTo>
                    <a:pt x="295" y="124"/>
                    <a:pt x="295" y="124"/>
                    <a:pt x="295" y="124"/>
                  </a:cubicBezTo>
                  <a:cubicBezTo>
                    <a:pt x="295" y="149"/>
                    <a:pt x="295" y="149"/>
                    <a:pt x="295" y="149"/>
                  </a:cubicBezTo>
                  <a:cubicBezTo>
                    <a:pt x="314" y="150"/>
                    <a:pt x="327" y="154"/>
                    <a:pt x="337" y="158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1" y="187"/>
                    <a:pt x="308" y="181"/>
                    <a:pt x="287" y="181"/>
                  </a:cubicBezTo>
                  <a:cubicBezTo>
                    <a:pt x="269" y="181"/>
                    <a:pt x="263" y="189"/>
                    <a:pt x="263" y="197"/>
                  </a:cubicBezTo>
                  <a:cubicBezTo>
                    <a:pt x="263" y="206"/>
                    <a:pt x="273" y="212"/>
                    <a:pt x="297" y="221"/>
                  </a:cubicBezTo>
                  <a:cubicBezTo>
                    <a:pt x="331" y="233"/>
                    <a:pt x="344" y="249"/>
                    <a:pt x="344" y="275"/>
                  </a:cubicBezTo>
                  <a:cubicBezTo>
                    <a:pt x="344" y="300"/>
                    <a:pt x="327" y="322"/>
                    <a:pt x="294" y="3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76" name="Group 147"/>
          <p:cNvGrpSpPr/>
          <p:nvPr/>
        </p:nvGrpSpPr>
        <p:grpSpPr>
          <a:xfrm>
            <a:off x="6473923" y="1486473"/>
            <a:ext cx="353484" cy="565149"/>
            <a:chOff x="914400" y="2173288"/>
            <a:chExt cx="265113" cy="423862"/>
          </a:xfrm>
          <a:solidFill>
            <a:srgbClr val="16397B"/>
          </a:solidFill>
        </p:grpSpPr>
        <p:sp>
          <p:nvSpPr>
            <p:cNvPr id="277" name="Freeform 216"/>
            <p:cNvSpPr>
              <a:spLocks noEditPoints="1"/>
            </p:cNvSpPr>
            <p:nvPr/>
          </p:nvSpPr>
          <p:spPr bwMode="auto">
            <a:xfrm>
              <a:off x="914400" y="2247900"/>
              <a:ext cx="265113" cy="349250"/>
            </a:xfrm>
            <a:custGeom>
              <a:avLst/>
              <a:gdLst>
                <a:gd name="T0" fmla="*/ 0 w 352"/>
                <a:gd name="T1" fmla="*/ 465 h 465"/>
                <a:gd name="T2" fmla="*/ 40 w 352"/>
                <a:gd name="T3" fmla="*/ 371 h 465"/>
                <a:gd name="T4" fmla="*/ 180 w 352"/>
                <a:gd name="T5" fmla="*/ 465 h 465"/>
                <a:gd name="T6" fmla="*/ 58 w 352"/>
                <a:gd name="T7" fmla="*/ 329 h 465"/>
                <a:gd name="T8" fmla="*/ 58 w 352"/>
                <a:gd name="T9" fmla="*/ 329 h 465"/>
                <a:gd name="T10" fmla="*/ 58 w 352"/>
                <a:gd name="T11" fmla="*/ 242 h 465"/>
                <a:gd name="T12" fmla="*/ 40 w 352"/>
                <a:gd name="T13" fmla="*/ 180 h 465"/>
                <a:gd name="T14" fmla="*/ 40 w 352"/>
                <a:gd name="T15" fmla="*/ 147 h 465"/>
                <a:gd name="T16" fmla="*/ 58 w 352"/>
                <a:gd name="T17" fmla="*/ 93 h 465"/>
                <a:gd name="T18" fmla="*/ 58 w 352"/>
                <a:gd name="T19" fmla="*/ 93 h 465"/>
                <a:gd name="T20" fmla="*/ 94 w 352"/>
                <a:gd name="T21" fmla="*/ 302 h 465"/>
                <a:gd name="T22" fmla="*/ 76 w 352"/>
                <a:gd name="T23" fmla="*/ 242 h 465"/>
                <a:gd name="T24" fmla="*/ 76 w 352"/>
                <a:gd name="T25" fmla="*/ 207 h 465"/>
                <a:gd name="T26" fmla="*/ 94 w 352"/>
                <a:gd name="T27" fmla="*/ 147 h 465"/>
                <a:gd name="T28" fmla="*/ 94 w 352"/>
                <a:gd name="T29" fmla="*/ 147 h 465"/>
                <a:gd name="T30" fmla="*/ 94 w 352"/>
                <a:gd name="T31" fmla="*/ 66 h 465"/>
                <a:gd name="T32" fmla="*/ 112 w 352"/>
                <a:gd name="T33" fmla="*/ 302 h 465"/>
                <a:gd name="T34" fmla="*/ 112 w 352"/>
                <a:gd name="T35" fmla="*/ 269 h 465"/>
                <a:gd name="T36" fmla="*/ 130 w 352"/>
                <a:gd name="T37" fmla="*/ 207 h 465"/>
                <a:gd name="T38" fmla="*/ 130 w 352"/>
                <a:gd name="T39" fmla="*/ 207 h 465"/>
                <a:gd name="T40" fmla="*/ 130 w 352"/>
                <a:gd name="T41" fmla="*/ 120 h 465"/>
                <a:gd name="T42" fmla="*/ 112 w 352"/>
                <a:gd name="T43" fmla="*/ 66 h 465"/>
                <a:gd name="T44" fmla="*/ 149 w 352"/>
                <a:gd name="T45" fmla="*/ 329 h 465"/>
                <a:gd name="T46" fmla="*/ 167 w 352"/>
                <a:gd name="T47" fmla="*/ 269 h 465"/>
                <a:gd name="T48" fmla="*/ 167 w 352"/>
                <a:gd name="T49" fmla="*/ 269 h 465"/>
                <a:gd name="T50" fmla="*/ 167 w 352"/>
                <a:gd name="T51" fmla="*/ 180 h 465"/>
                <a:gd name="T52" fmla="*/ 149 w 352"/>
                <a:gd name="T53" fmla="*/ 120 h 465"/>
                <a:gd name="T54" fmla="*/ 149 w 352"/>
                <a:gd name="T55" fmla="*/ 93 h 465"/>
                <a:gd name="T56" fmla="*/ 203 w 352"/>
                <a:gd name="T57" fmla="*/ 329 h 465"/>
                <a:gd name="T58" fmla="*/ 203 w 352"/>
                <a:gd name="T59" fmla="*/ 329 h 465"/>
                <a:gd name="T60" fmla="*/ 203 w 352"/>
                <a:gd name="T61" fmla="*/ 242 h 465"/>
                <a:gd name="T62" fmla="*/ 185 w 352"/>
                <a:gd name="T63" fmla="*/ 180 h 465"/>
                <a:gd name="T64" fmla="*/ 185 w 352"/>
                <a:gd name="T65" fmla="*/ 147 h 465"/>
                <a:gd name="T66" fmla="*/ 203 w 352"/>
                <a:gd name="T67" fmla="*/ 93 h 465"/>
                <a:gd name="T68" fmla="*/ 203 w 352"/>
                <a:gd name="T69" fmla="*/ 93 h 465"/>
                <a:gd name="T70" fmla="*/ 240 w 352"/>
                <a:gd name="T71" fmla="*/ 302 h 465"/>
                <a:gd name="T72" fmla="*/ 222 w 352"/>
                <a:gd name="T73" fmla="*/ 242 h 465"/>
                <a:gd name="T74" fmla="*/ 222 w 352"/>
                <a:gd name="T75" fmla="*/ 207 h 465"/>
                <a:gd name="T76" fmla="*/ 240 w 352"/>
                <a:gd name="T77" fmla="*/ 147 h 465"/>
                <a:gd name="T78" fmla="*/ 240 w 352"/>
                <a:gd name="T79" fmla="*/ 147 h 465"/>
                <a:gd name="T80" fmla="*/ 240 w 352"/>
                <a:gd name="T81" fmla="*/ 66 h 465"/>
                <a:gd name="T82" fmla="*/ 258 w 352"/>
                <a:gd name="T83" fmla="*/ 302 h 465"/>
                <a:gd name="T84" fmla="*/ 258 w 352"/>
                <a:gd name="T85" fmla="*/ 269 h 465"/>
                <a:gd name="T86" fmla="*/ 276 w 352"/>
                <a:gd name="T87" fmla="*/ 207 h 465"/>
                <a:gd name="T88" fmla="*/ 276 w 352"/>
                <a:gd name="T89" fmla="*/ 207 h 465"/>
                <a:gd name="T90" fmla="*/ 276 w 352"/>
                <a:gd name="T91" fmla="*/ 120 h 465"/>
                <a:gd name="T92" fmla="*/ 258 w 352"/>
                <a:gd name="T93" fmla="*/ 66 h 465"/>
                <a:gd name="T94" fmla="*/ 294 w 352"/>
                <a:gd name="T95" fmla="*/ 329 h 465"/>
                <a:gd name="T96" fmla="*/ 312 w 352"/>
                <a:gd name="T97" fmla="*/ 269 h 465"/>
                <a:gd name="T98" fmla="*/ 312 w 352"/>
                <a:gd name="T99" fmla="*/ 269 h 465"/>
                <a:gd name="T100" fmla="*/ 312 w 352"/>
                <a:gd name="T101" fmla="*/ 180 h 465"/>
                <a:gd name="T102" fmla="*/ 294 w 352"/>
                <a:gd name="T103" fmla="*/ 120 h 465"/>
                <a:gd name="T104" fmla="*/ 294 w 352"/>
                <a:gd name="T105" fmla="*/ 9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2" h="465">
                  <a:moveTo>
                    <a:pt x="30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172" y="465"/>
                    <a:pt x="172" y="465"/>
                    <a:pt x="172" y="465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40" y="426"/>
                    <a:pt x="40" y="426"/>
                    <a:pt x="40" y="426"/>
                  </a:cubicBezTo>
                  <a:cubicBezTo>
                    <a:pt x="40" y="371"/>
                    <a:pt x="40" y="371"/>
                    <a:pt x="40" y="371"/>
                  </a:cubicBezTo>
                  <a:cubicBezTo>
                    <a:pt x="312" y="371"/>
                    <a:pt x="312" y="371"/>
                    <a:pt x="312" y="371"/>
                  </a:cubicBezTo>
                  <a:cubicBezTo>
                    <a:pt x="312" y="426"/>
                    <a:pt x="312" y="426"/>
                    <a:pt x="312" y="426"/>
                  </a:cubicBezTo>
                  <a:cubicBezTo>
                    <a:pt x="180" y="426"/>
                    <a:pt x="180" y="426"/>
                    <a:pt x="180" y="426"/>
                  </a:cubicBezTo>
                  <a:cubicBezTo>
                    <a:pt x="180" y="465"/>
                    <a:pt x="180" y="465"/>
                    <a:pt x="180" y="465"/>
                  </a:cubicBezTo>
                  <a:cubicBezTo>
                    <a:pt x="352" y="465"/>
                    <a:pt x="352" y="465"/>
                    <a:pt x="352" y="465"/>
                  </a:cubicBezTo>
                  <a:cubicBezTo>
                    <a:pt x="352" y="44"/>
                    <a:pt x="352" y="44"/>
                    <a:pt x="352" y="44"/>
                  </a:cubicBezTo>
                  <a:cubicBezTo>
                    <a:pt x="352" y="20"/>
                    <a:pt x="333" y="0"/>
                    <a:pt x="308" y="0"/>
                  </a:cubicBezTo>
                  <a:close/>
                  <a:moveTo>
                    <a:pt x="58" y="329"/>
                  </a:moveTo>
                  <a:cubicBezTo>
                    <a:pt x="40" y="329"/>
                    <a:pt x="40" y="329"/>
                    <a:pt x="40" y="329"/>
                  </a:cubicBezTo>
                  <a:cubicBezTo>
                    <a:pt x="40" y="302"/>
                    <a:pt x="40" y="302"/>
                    <a:pt x="40" y="302"/>
                  </a:cubicBezTo>
                  <a:cubicBezTo>
                    <a:pt x="58" y="302"/>
                    <a:pt x="58" y="302"/>
                    <a:pt x="58" y="302"/>
                  </a:cubicBezTo>
                  <a:lnTo>
                    <a:pt x="58" y="329"/>
                  </a:lnTo>
                  <a:close/>
                  <a:moveTo>
                    <a:pt x="58" y="269"/>
                  </a:moveTo>
                  <a:cubicBezTo>
                    <a:pt x="40" y="269"/>
                    <a:pt x="40" y="269"/>
                    <a:pt x="40" y="269"/>
                  </a:cubicBezTo>
                  <a:cubicBezTo>
                    <a:pt x="40" y="242"/>
                    <a:pt x="40" y="242"/>
                    <a:pt x="40" y="242"/>
                  </a:cubicBezTo>
                  <a:cubicBezTo>
                    <a:pt x="58" y="242"/>
                    <a:pt x="58" y="242"/>
                    <a:pt x="58" y="242"/>
                  </a:cubicBezTo>
                  <a:lnTo>
                    <a:pt x="58" y="269"/>
                  </a:lnTo>
                  <a:close/>
                  <a:moveTo>
                    <a:pt x="58" y="207"/>
                  </a:moveTo>
                  <a:cubicBezTo>
                    <a:pt x="40" y="207"/>
                    <a:pt x="40" y="207"/>
                    <a:pt x="40" y="20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58" y="180"/>
                    <a:pt x="58" y="180"/>
                    <a:pt x="58" y="180"/>
                  </a:cubicBezTo>
                  <a:lnTo>
                    <a:pt x="58" y="207"/>
                  </a:lnTo>
                  <a:close/>
                  <a:moveTo>
                    <a:pt x="58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8" y="120"/>
                    <a:pt x="58" y="120"/>
                    <a:pt x="58" y="120"/>
                  </a:cubicBezTo>
                  <a:lnTo>
                    <a:pt x="58" y="147"/>
                  </a:lnTo>
                  <a:close/>
                  <a:moveTo>
                    <a:pt x="58" y="93"/>
                  </a:moveTo>
                  <a:cubicBezTo>
                    <a:pt x="40" y="93"/>
                    <a:pt x="40" y="93"/>
                    <a:pt x="40" y="93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58" y="66"/>
                    <a:pt x="58" y="66"/>
                    <a:pt x="58" y="66"/>
                  </a:cubicBezTo>
                  <a:lnTo>
                    <a:pt x="58" y="93"/>
                  </a:lnTo>
                  <a:close/>
                  <a:moveTo>
                    <a:pt x="94" y="329"/>
                  </a:moveTo>
                  <a:cubicBezTo>
                    <a:pt x="76" y="329"/>
                    <a:pt x="76" y="329"/>
                    <a:pt x="76" y="329"/>
                  </a:cubicBezTo>
                  <a:cubicBezTo>
                    <a:pt x="76" y="302"/>
                    <a:pt x="76" y="302"/>
                    <a:pt x="76" y="302"/>
                  </a:cubicBezTo>
                  <a:cubicBezTo>
                    <a:pt x="94" y="302"/>
                    <a:pt x="94" y="302"/>
                    <a:pt x="94" y="302"/>
                  </a:cubicBezTo>
                  <a:lnTo>
                    <a:pt x="94" y="329"/>
                  </a:lnTo>
                  <a:close/>
                  <a:moveTo>
                    <a:pt x="94" y="269"/>
                  </a:moveTo>
                  <a:cubicBezTo>
                    <a:pt x="76" y="269"/>
                    <a:pt x="76" y="269"/>
                    <a:pt x="76" y="269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94" y="242"/>
                    <a:pt x="94" y="242"/>
                    <a:pt x="94" y="242"/>
                  </a:cubicBezTo>
                  <a:lnTo>
                    <a:pt x="94" y="269"/>
                  </a:lnTo>
                  <a:close/>
                  <a:moveTo>
                    <a:pt x="94" y="207"/>
                  </a:moveTo>
                  <a:cubicBezTo>
                    <a:pt x="76" y="207"/>
                    <a:pt x="76" y="207"/>
                    <a:pt x="76" y="207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94" y="180"/>
                    <a:pt x="94" y="180"/>
                    <a:pt x="94" y="180"/>
                  </a:cubicBezTo>
                  <a:lnTo>
                    <a:pt x="94" y="207"/>
                  </a:lnTo>
                  <a:close/>
                  <a:moveTo>
                    <a:pt x="94" y="147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94" y="120"/>
                    <a:pt x="94" y="120"/>
                    <a:pt x="94" y="120"/>
                  </a:cubicBezTo>
                  <a:lnTo>
                    <a:pt x="94" y="147"/>
                  </a:lnTo>
                  <a:close/>
                  <a:moveTo>
                    <a:pt x="94" y="93"/>
                  </a:moveTo>
                  <a:cubicBezTo>
                    <a:pt x="76" y="93"/>
                    <a:pt x="76" y="93"/>
                    <a:pt x="76" y="93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94" y="66"/>
                    <a:pt x="94" y="66"/>
                    <a:pt x="94" y="66"/>
                  </a:cubicBezTo>
                  <a:lnTo>
                    <a:pt x="94" y="93"/>
                  </a:lnTo>
                  <a:close/>
                  <a:moveTo>
                    <a:pt x="130" y="329"/>
                  </a:moveTo>
                  <a:cubicBezTo>
                    <a:pt x="112" y="329"/>
                    <a:pt x="112" y="329"/>
                    <a:pt x="112" y="329"/>
                  </a:cubicBezTo>
                  <a:cubicBezTo>
                    <a:pt x="112" y="302"/>
                    <a:pt x="112" y="302"/>
                    <a:pt x="112" y="302"/>
                  </a:cubicBezTo>
                  <a:cubicBezTo>
                    <a:pt x="130" y="302"/>
                    <a:pt x="130" y="302"/>
                    <a:pt x="130" y="302"/>
                  </a:cubicBezTo>
                  <a:lnTo>
                    <a:pt x="130" y="329"/>
                  </a:lnTo>
                  <a:close/>
                  <a:moveTo>
                    <a:pt x="130" y="269"/>
                  </a:moveTo>
                  <a:cubicBezTo>
                    <a:pt x="112" y="269"/>
                    <a:pt x="112" y="269"/>
                    <a:pt x="112" y="269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30" y="242"/>
                    <a:pt x="130" y="242"/>
                    <a:pt x="130" y="242"/>
                  </a:cubicBezTo>
                  <a:lnTo>
                    <a:pt x="130" y="269"/>
                  </a:lnTo>
                  <a:close/>
                  <a:moveTo>
                    <a:pt x="130" y="207"/>
                  </a:moveTo>
                  <a:cubicBezTo>
                    <a:pt x="112" y="207"/>
                    <a:pt x="112" y="207"/>
                    <a:pt x="112" y="207"/>
                  </a:cubicBezTo>
                  <a:cubicBezTo>
                    <a:pt x="112" y="180"/>
                    <a:pt x="112" y="180"/>
                    <a:pt x="112" y="180"/>
                  </a:cubicBezTo>
                  <a:cubicBezTo>
                    <a:pt x="130" y="180"/>
                    <a:pt x="130" y="180"/>
                    <a:pt x="130" y="180"/>
                  </a:cubicBezTo>
                  <a:lnTo>
                    <a:pt x="130" y="207"/>
                  </a:lnTo>
                  <a:close/>
                  <a:moveTo>
                    <a:pt x="130" y="147"/>
                  </a:moveTo>
                  <a:cubicBezTo>
                    <a:pt x="112" y="147"/>
                    <a:pt x="112" y="147"/>
                    <a:pt x="112" y="147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30" y="120"/>
                    <a:pt x="130" y="120"/>
                    <a:pt x="130" y="120"/>
                  </a:cubicBezTo>
                  <a:lnTo>
                    <a:pt x="130" y="147"/>
                  </a:lnTo>
                  <a:close/>
                  <a:moveTo>
                    <a:pt x="130" y="93"/>
                  </a:moveTo>
                  <a:cubicBezTo>
                    <a:pt x="112" y="93"/>
                    <a:pt x="112" y="93"/>
                    <a:pt x="112" y="93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30" y="66"/>
                    <a:pt x="130" y="66"/>
                    <a:pt x="130" y="66"/>
                  </a:cubicBezTo>
                  <a:lnTo>
                    <a:pt x="130" y="93"/>
                  </a:lnTo>
                  <a:close/>
                  <a:moveTo>
                    <a:pt x="167" y="329"/>
                  </a:moveTo>
                  <a:cubicBezTo>
                    <a:pt x="149" y="329"/>
                    <a:pt x="149" y="329"/>
                    <a:pt x="149" y="329"/>
                  </a:cubicBezTo>
                  <a:cubicBezTo>
                    <a:pt x="149" y="302"/>
                    <a:pt x="149" y="302"/>
                    <a:pt x="149" y="302"/>
                  </a:cubicBezTo>
                  <a:cubicBezTo>
                    <a:pt x="167" y="302"/>
                    <a:pt x="167" y="302"/>
                    <a:pt x="167" y="302"/>
                  </a:cubicBezTo>
                  <a:lnTo>
                    <a:pt x="167" y="329"/>
                  </a:lnTo>
                  <a:close/>
                  <a:moveTo>
                    <a:pt x="167" y="269"/>
                  </a:moveTo>
                  <a:cubicBezTo>
                    <a:pt x="149" y="269"/>
                    <a:pt x="149" y="269"/>
                    <a:pt x="149" y="269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67" y="242"/>
                    <a:pt x="167" y="242"/>
                    <a:pt x="167" y="242"/>
                  </a:cubicBezTo>
                  <a:lnTo>
                    <a:pt x="167" y="269"/>
                  </a:lnTo>
                  <a:close/>
                  <a:moveTo>
                    <a:pt x="167" y="207"/>
                  </a:moveTo>
                  <a:cubicBezTo>
                    <a:pt x="149" y="207"/>
                    <a:pt x="149" y="207"/>
                    <a:pt x="149" y="207"/>
                  </a:cubicBezTo>
                  <a:cubicBezTo>
                    <a:pt x="149" y="180"/>
                    <a:pt x="149" y="180"/>
                    <a:pt x="149" y="180"/>
                  </a:cubicBezTo>
                  <a:cubicBezTo>
                    <a:pt x="167" y="180"/>
                    <a:pt x="167" y="180"/>
                    <a:pt x="167" y="180"/>
                  </a:cubicBezTo>
                  <a:lnTo>
                    <a:pt x="167" y="207"/>
                  </a:lnTo>
                  <a:close/>
                  <a:moveTo>
                    <a:pt x="167" y="147"/>
                  </a:moveTo>
                  <a:cubicBezTo>
                    <a:pt x="149" y="147"/>
                    <a:pt x="149" y="147"/>
                    <a:pt x="149" y="147"/>
                  </a:cubicBezTo>
                  <a:cubicBezTo>
                    <a:pt x="149" y="120"/>
                    <a:pt x="149" y="120"/>
                    <a:pt x="149" y="120"/>
                  </a:cubicBezTo>
                  <a:cubicBezTo>
                    <a:pt x="167" y="120"/>
                    <a:pt x="167" y="120"/>
                    <a:pt x="167" y="120"/>
                  </a:cubicBezTo>
                  <a:lnTo>
                    <a:pt x="167" y="147"/>
                  </a:lnTo>
                  <a:close/>
                  <a:moveTo>
                    <a:pt x="167" y="93"/>
                  </a:moveTo>
                  <a:cubicBezTo>
                    <a:pt x="149" y="93"/>
                    <a:pt x="149" y="93"/>
                    <a:pt x="149" y="93"/>
                  </a:cubicBezTo>
                  <a:cubicBezTo>
                    <a:pt x="149" y="66"/>
                    <a:pt x="149" y="66"/>
                    <a:pt x="149" y="66"/>
                  </a:cubicBezTo>
                  <a:cubicBezTo>
                    <a:pt x="167" y="66"/>
                    <a:pt x="167" y="66"/>
                    <a:pt x="167" y="66"/>
                  </a:cubicBezTo>
                  <a:lnTo>
                    <a:pt x="167" y="93"/>
                  </a:lnTo>
                  <a:close/>
                  <a:moveTo>
                    <a:pt x="203" y="329"/>
                  </a:moveTo>
                  <a:cubicBezTo>
                    <a:pt x="185" y="329"/>
                    <a:pt x="185" y="329"/>
                    <a:pt x="185" y="329"/>
                  </a:cubicBezTo>
                  <a:cubicBezTo>
                    <a:pt x="185" y="302"/>
                    <a:pt x="185" y="302"/>
                    <a:pt x="185" y="302"/>
                  </a:cubicBezTo>
                  <a:cubicBezTo>
                    <a:pt x="203" y="302"/>
                    <a:pt x="203" y="302"/>
                    <a:pt x="203" y="302"/>
                  </a:cubicBezTo>
                  <a:lnTo>
                    <a:pt x="203" y="329"/>
                  </a:lnTo>
                  <a:close/>
                  <a:moveTo>
                    <a:pt x="203" y="269"/>
                  </a:moveTo>
                  <a:cubicBezTo>
                    <a:pt x="185" y="269"/>
                    <a:pt x="185" y="269"/>
                    <a:pt x="185" y="269"/>
                  </a:cubicBezTo>
                  <a:cubicBezTo>
                    <a:pt x="185" y="242"/>
                    <a:pt x="185" y="242"/>
                    <a:pt x="185" y="242"/>
                  </a:cubicBezTo>
                  <a:cubicBezTo>
                    <a:pt x="203" y="242"/>
                    <a:pt x="203" y="242"/>
                    <a:pt x="203" y="242"/>
                  </a:cubicBezTo>
                  <a:lnTo>
                    <a:pt x="203" y="269"/>
                  </a:lnTo>
                  <a:close/>
                  <a:moveTo>
                    <a:pt x="203" y="207"/>
                  </a:moveTo>
                  <a:cubicBezTo>
                    <a:pt x="185" y="207"/>
                    <a:pt x="185" y="207"/>
                    <a:pt x="185" y="207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203" y="180"/>
                    <a:pt x="203" y="180"/>
                    <a:pt x="203" y="180"/>
                  </a:cubicBezTo>
                  <a:lnTo>
                    <a:pt x="203" y="207"/>
                  </a:lnTo>
                  <a:close/>
                  <a:moveTo>
                    <a:pt x="203" y="147"/>
                  </a:moveTo>
                  <a:cubicBezTo>
                    <a:pt x="185" y="147"/>
                    <a:pt x="185" y="147"/>
                    <a:pt x="185" y="147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203" y="120"/>
                    <a:pt x="203" y="120"/>
                    <a:pt x="203" y="120"/>
                  </a:cubicBezTo>
                  <a:lnTo>
                    <a:pt x="203" y="147"/>
                  </a:lnTo>
                  <a:close/>
                  <a:moveTo>
                    <a:pt x="203" y="93"/>
                  </a:moveTo>
                  <a:cubicBezTo>
                    <a:pt x="185" y="93"/>
                    <a:pt x="185" y="93"/>
                    <a:pt x="185" y="93"/>
                  </a:cubicBezTo>
                  <a:cubicBezTo>
                    <a:pt x="185" y="66"/>
                    <a:pt x="185" y="66"/>
                    <a:pt x="185" y="66"/>
                  </a:cubicBezTo>
                  <a:cubicBezTo>
                    <a:pt x="203" y="66"/>
                    <a:pt x="203" y="66"/>
                    <a:pt x="203" y="66"/>
                  </a:cubicBezTo>
                  <a:lnTo>
                    <a:pt x="203" y="93"/>
                  </a:lnTo>
                  <a:close/>
                  <a:moveTo>
                    <a:pt x="240" y="329"/>
                  </a:moveTo>
                  <a:cubicBezTo>
                    <a:pt x="222" y="329"/>
                    <a:pt x="222" y="329"/>
                    <a:pt x="222" y="329"/>
                  </a:cubicBezTo>
                  <a:cubicBezTo>
                    <a:pt x="222" y="302"/>
                    <a:pt x="222" y="302"/>
                    <a:pt x="222" y="302"/>
                  </a:cubicBezTo>
                  <a:cubicBezTo>
                    <a:pt x="240" y="302"/>
                    <a:pt x="240" y="302"/>
                    <a:pt x="240" y="302"/>
                  </a:cubicBezTo>
                  <a:lnTo>
                    <a:pt x="240" y="329"/>
                  </a:lnTo>
                  <a:close/>
                  <a:moveTo>
                    <a:pt x="240" y="269"/>
                  </a:moveTo>
                  <a:cubicBezTo>
                    <a:pt x="222" y="269"/>
                    <a:pt x="222" y="269"/>
                    <a:pt x="222" y="269"/>
                  </a:cubicBezTo>
                  <a:cubicBezTo>
                    <a:pt x="222" y="242"/>
                    <a:pt x="222" y="242"/>
                    <a:pt x="222" y="242"/>
                  </a:cubicBezTo>
                  <a:cubicBezTo>
                    <a:pt x="240" y="242"/>
                    <a:pt x="240" y="242"/>
                    <a:pt x="240" y="242"/>
                  </a:cubicBezTo>
                  <a:lnTo>
                    <a:pt x="240" y="269"/>
                  </a:lnTo>
                  <a:close/>
                  <a:moveTo>
                    <a:pt x="240" y="207"/>
                  </a:moveTo>
                  <a:cubicBezTo>
                    <a:pt x="222" y="207"/>
                    <a:pt x="222" y="207"/>
                    <a:pt x="222" y="207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40" y="180"/>
                    <a:pt x="240" y="180"/>
                    <a:pt x="240" y="180"/>
                  </a:cubicBezTo>
                  <a:lnTo>
                    <a:pt x="240" y="207"/>
                  </a:lnTo>
                  <a:close/>
                  <a:moveTo>
                    <a:pt x="240" y="147"/>
                  </a:moveTo>
                  <a:cubicBezTo>
                    <a:pt x="222" y="147"/>
                    <a:pt x="222" y="147"/>
                    <a:pt x="222" y="147"/>
                  </a:cubicBezTo>
                  <a:cubicBezTo>
                    <a:pt x="222" y="120"/>
                    <a:pt x="222" y="120"/>
                    <a:pt x="222" y="120"/>
                  </a:cubicBezTo>
                  <a:cubicBezTo>
                    <a:pt x="240" y="120"/>
                    <a:pt x="240" y="120"/>
                    <a:pt x="240" y="120"/>
                  </a:cubicBezTo>
                  <a:lnTo>
                    <a:pt x="240" y="147"/>
                  </a:lnTo>
                  <a:close/>
                  <a:moveTo>
                    <a:pt x="240" y="93"/>
                  </a:moveTo>
                  <a:cubicBezTo>
                    <a:pt x="222" y="93"/>
                    <a:pt x="222" y="93"/>
                    <a:pt x="222" y="93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40" y="66"/>
                    <a:pt x="240" y="66"/>
                    <a:pt x="240" y="66"/>
                  </a:cubicBezTo>
                  <a:lnTo>
                    <a:pt x="240" y="93"/>
                  </a:lnTo>
                  <a:close/>
                  <a:moveTo>
                    <a:pt x="276" y="329"/>
                  </a:moveTo>
                  <a:cubicBezTo>
                    <a:pt x="258" y="329"/>
                    <a:pt x="258" y="329"/>
                    <a:pt x="258" y="329"/>
                  </a:cubicBezTo>
                  <a:cubicBezTo>
                    <a:pt x="258" y="302"/>
                    <a:pt x="258" y="302"/>
                    <a:pt x="258" y="302"/>
                  </a:cubicBezTo>
                  <a:cubicBezTo>
                    <a:pt x="276" y="302"/>
                    <a:pt x="276" y="302"/>
                    <a:pt x="276" y="302"/>
                  </a:cubicBezTo>
                  <a:lnTo>
                    <a:pt x="276" y="329"/>
                  </a:lnTo>
                  <a:close/>
                  <a:moveTo>
                    <a:pt x="276" y="269"/>
                  </a:moveTo>
                  <a:cubicBezTo>
                    <a:pt x="258" y="269"/>
                    <a:pt x="258" y="269"/>
                    <a:pt x="258" y="269"/>
                  </a:cubicBezTo>
                  <a:cubicBezTo>
                    <a:pt x="258" y="242"/>
                    <a:pt x="258" y="242"/>
                    <a:pt x="258" y="242"/>
                  </a:cubicBezTo>
                  <a:cubicBezTo>
                    <a:pt x="276" y="242"/>
                    <a:pt x="276" y="242"/>
                    <a:pt x="276" y="242"/>
                  </a:cubicBezTo>
                  <a:lnTo>
                    <a:pt x="276" y="269"/>
                  </a:lnTo>
                  <a:close/>
                  <a:moveTo>
                    <a:pt x="276" y="207"/>
                  </a:moveTo>
                  <a:cubicBezTo>
                    <a:pt x="258" y="207"/>
                    <a:pt x="258" y="207"/>
                    <a:pt x="258" y="207"/>
                  </a:cubicBezTo>
                  <a:cubicBezTo>
                    <a:pt x="258" y="180"/>
                    <a:pt x="258" y="180"/>
                    <a:pt x="258" y="180"/>
                  </a:cubicBezTo>
                  <a:cubicBezTo>
                    <a:pt x="276" y="180"/>
                    <a:pt x="276" y="180"/>
                    <a:pt x="276" y="180"/>
                  </a:cubicBezTo>
                  <a:lnTo>
                    <a:pt x="276" y="207"/>
                  </a:lnTo>
                  <a:close/>
                  <a:moveTo>
                    <a:pt x="276" y="147"/>
                  </a:moveTo>
                  <a:cubicBezTo>
                    <a:pt x="258" y="147"/>
                    <a:pt x="258" y="147"/>
                    <a:pt x="258" y="147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76" y="120"/>
                    <a:pt x="276" y="120"/>
                    <a:pt x="276" y="120"/>
                  </a:cubicBezTo>
                  <a:lnTo>
                    <a:pt x="276" y="147"/>
                  </a:lnTo>
                  <a:close/>
                  <a:moveTo>
                    <a:pt x="276" y="93"/>
                  </a:moveTo>
                  <a:cubicBezTo>
                    <a:pt x="258" y="93"/>
                    <a:pt x="258" y="93"/>
                    <a:pt x="258" y="93"/>
                  </a:cubicBezTo>
                  <a:cubicBezTo>
                    <a:pt x="258" y="66"/>
                    <a:pt x="258" y="66"/>
                    <a:pt x="258" y="66"/>
                  </a:cubicBezTo>
                  <a:cubicBezTo>
                    <a:pt x="276" y="66"/>
                    <a:pt x="276" y="66"/>
                    <a:pt x="276" y="66"/>
                  </a:cubicBezTo>
                  <a:lnTo>
                    <a:pt x="276" y="93"/>
                  </a:lnTo>
                  <a:close/>
                  <a:moveTo>
                    <a:pt x="312" y="329"/>
                  </a:moveTo>
                  <a:cubicBezTo>
                    <a:pt x="294" y="329"/>
                    <a:pt x="294" y="329"/>
                    <a:pt x="294" y="329"/>
                  </a:cubicBezTo>
                  <a:cubicBezTo>
                    <a:pt x="294" y="302"/>
                    <a:pt x="294" y="302"/>
                    <a:pt x="294" y="302"/>
                  </a:cubicBezTo>
                  <a:cubicBezTo>
                    <a:pt x="312" y="302"/>
                    <a:pt x="312" y="302"/>
                    <a:pt x="312" y="302"/>
                  </a:cubicBezTo>
                  <a:lnTo>
                    <a:pt x="312" y="329"/>
                  </a:lnTo>
                  <a:close/>
                  <a:moveTo>
                    <a:pt x="312" y="269"/>
                  </a:moveTo>
                  <a:cubicBezTo>
                    <a:pt x="294" y="269"/>
                    <a:pt x="294" y="269"/>
                    <a:pt x="294" y="269"/>
                  </a:cubicBezTo>
                  <a:cubicBezTo>
                    <a:pt x="294" y="242"/>
                    <a:pt x="294" y="242"/>
                    <a:pt x="294" y="242"/>
                  </a:cubicBezTo>
                  <a:cubicBezTo>
                    <a:pt x="312" y="242"/>
                    <a:pt x="312" y="242"/>
                    <a:pt x="312" y="242"/>
                  </a:cubicBezTo>
                  <a:lnTo>
                    <a:pt x="312" y="269"/>
                  </a:lnTo>
                  <a:close/>
                  <a:moveTo>
                    <a:pt x="312" y="207"/>
                  </a:moveTo>
                  <a:cubicBezTo>
                    <a:pt x="294" y="207"/>
                    <a:pt x="294" y="207"/>
                    <a:pt x="294" y="207"/>
                  </a:cubicBezTo>
                  <a:cubicBezTo>
                    <a:pt x="294" y="180"/>
                    <a:pt x="294" y="180"/>
                    <a:pt x="294" y="180"/>
                  </a:cubicBezTo>
                  <a:cubicBezTo>
                    <a:pt x="312" y="180"/>
                    <a:pt x="312" y="180"/>
                    <a:pt x="312" y="180"/>
                  </a:cubicBezTo>
                  <a:lnTo>
                    <a:pt x="312" y="207"/>
                  </a:lnTo>
                  <a:close/>
                  <a:moveTo>
                    <a:pt x="312" y="147"/>
                  </a:moveTo>
                  <a:cubicBezTo>
                    <a:pt x="294" y="147"/>
                    <a:pt x="294" y="147"/>
                    <a:pt x="294" y="147"/>
                  </a:cubicBezTo>
                  <a:cubicBezTo>
                    <a:pt x="294" y="120"/>
                    <a:pt x="294" y="120"/>
                    <a:pt x="294" y="120"/>
                  </a:cubicBezTo>
                  <a:cubicBezTo>
                    <a:pt x="312" y="120"/>
                    <a:pt x="312" y="120"/>
                    <a:pt x="312" y="120"/>
                  </a:cubicBezTo>
                  <a:lnTo>
                    <a:pt x="312" y="147"/>
                  </a:lnTo>
                  <a:close/>
                  <a:moveTo>
                    <a:pt x="312" y="93"/>
                  </a:moveTo>
                  <a:cubicBezTo>
                    <a:pt x="294" y="93"/>
                    <a:pt x="294" y="93"/>
                    <a:pt x="294" y="93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312" y="66"/>
                    <a:pt x="312" y="66"/>
                    <a:pt x="312" y="66"/>
                  </a:cubicBezTo>
                  <a:lnTo>
                    <a:pt x="312" y="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8" name="Freeform 217"/>
            <p:cNvSpPr/>
            <p:nvPr/>
          </p:nvSpPr>
          <p:spPr bwMode="auto">
            <a:xfrm>
              <a:off x="990600" y="2173288"/>
              <a:ext cx="112713" cy="111125"/>
            </a:xfrm>
            <a:custGeom>
              <a:avLst/>
              <a:gdLst>
                <a:gd name="T0" fmla="*/ 148 w 148"/>
                <a:gd name="T1" fmla="*/ 117 h 148"/>
                <a:gd name="T2" fmla="*/ 117 w 148"/>
                <a:gd name="T3" fmla="*/ 148 h 148"/>
                <a:gd name="T4" fmla="*/ 31 w 148"/>
                <a:gd name="T5" fmla="*/ 148 h 148"/>
                <a:gd name="T6" fmla="*/ 0 w 148"/>
                <a:gd name="T7" fmla="*/ 117 h 148"/>
                <a:gd name="T8" fmla="*/ 0 w 148"/>
                <a:gd name="T9" fmla="*/ 31 h 148"/>
                <a:gd name="T10" fmla="*/ 31 w 148"/>
                <a:gd name="T11" fmla="*/ 0 h 148"/>
                <a:gd name="T12" fmla="*/ 117 w 148"/>
                <a:gd name="T13" fmla="*/ 0 h 148"/>
                <a:gd name="T14" fmla="*/ 148 w 148"/>
                <a:gd name="T15" fmla="*/ 31 h 148"/>
                <a:gd name="T16" fmla="*/ 148 w 148"/>
                <a:gd name="T17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48">
                  <a:moveTo>
                    <a:pt x="148" y="117"/>
                  </a:moveTo>
                  <a:cubicBezTo>
                    <a:pt x="148" y="134"/>
                    <a:pt x="134" y="148"/>
                    <a:pt x="117" y="148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14" y="148"/>
                    <a:pt x="0" y="134"/>
                    <a:pt x="0" y="11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34" y="0"/>
                    <a:pt x="148" y="14"/>
                    <a:pt x="148" y="31"/>
                  </a:cubicBezTo>
                  <a:lnTo>
                    <a:pt x="148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9" name="Freeform 218"/>
            <p:cNvSpPr/>
            <p:nvPr/>
          </p:nvSpPr>
          <p:spPr bwMode="auto">
            <a:xfrm>
              <a:off x="1016000" y="2195513"/>
              <a:ext cx="61913" cy="66675"/>
            </a:xfrm>
            <a:custGeom>
              <a:avLst/>
              <a:gdLst>
                <a:gd name="T0" fmla="*/ 0 w 39"/>
                <a:gd name="T1" fmla="*/ 0 h 42"/>
                <a:gd name="T2" fmla="*/ 12 w 39"/>
                <a:gd name="T3" fmla="*/ 0 h 42"/>
                <a:gd name="T4" fmla="*/ 12 w 39"/>
                <a:gd name="T5" fmla="*/ 15 h 42"/>
                <a:gd name="T6" fmla="*/ 27 w 39"/>
                <a:gd name="T7" fmla="*/ 15 h 42"/>
                <a:gd name="T8" fmla="*/ 27 w 39"/>
                <a:gd name="T9" fmla="*/ 0 h 42"/>
                <a:gd name="T10" fmla="*/ 39 w 39"/>
                <a:gd name="T11" fmla="*/ 0 h 42"/>
                <a:gd name="T12" fmla="*/ 39 w 39"/>
                <a:gd name="T13" fmla="*/ 42 h 42"/>
                <a:gd name="T14" fmla="*/ 27 w 39"/>
                <a:gd name="T15" fmla="*/ 42 h 42"/>
                <a:gd name="T16" fmla="*/ 27 w 39"/>
                <a:gd name="T17" fmla="*/ 25 h 42"/>
                <a:gd name="T18" fmla="*/ 12 w 39"/>
                <a:gd name="T19" fmla="*/ 25 h 42"/>
                <a:gd name="T20" fmla="*/ 12 w 39"/>
                <a:gd name="T21" fmla="*/ 42 h 42"/>
                <a:gd name="T22" fmla="*/ 0 w 39"/>
                <a:gd name="T23" fmla="*/ 42 h 42"/>
                <a:gd name="T24" fmla="*/ 0 w 39"/>
                <a:gd name="T2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2">
                  <a:moveTo>
                    <a:pt x="0" y="0"/>
                  </a:moveTo>
                  <a:lnTo>
                    <a:pt x="12" y="0"/>
                  </a:lnTo>
                  <a:lnTo>
                    <a:pt x="12" y="15"/>
                  </a:lnTo>
                  <a:lnTo>
                    <a:pt x="27" y="15"/>
                  </a:lnTo>
                  <a:lnTo>
                    <a:pt x="27" y="0"/>
                  </a:lnTo>
                  <a:lnTo>
                    <a:pt x="39" y="0"/>
                  </a:lnTo>
                  <a:lnTo>
                    <a:pt x="39" y="42"/>
                  </a:lnTo>
                  <a:lnTo>
                    <a:pt x="27" y="42"/>
                  </a:lnTo>
                  <a:lnTo>
                    <a:pt x="27" y="25"/>
                  </a:lnTo>
                  <a:lnTo>
                    <a:pt x="12" y="25"/>
                  </a:lnTo>
                  <a:lnTo>
                    <a:pt x="12" y="42"/>
                  </a:lnTo>
                  <a:lnTo>
                    <a:pt x="0" y="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280" name="Freeform 269"/>
          <p:cNvSpPr>
            <a:spLocks noEditPoints="1"/>
          </p:cNvSpPr>
          <p:nvPr/>
        </p:nvSpPr>
        <p:spPr bwMode="auto">
          <a:xfrm>
            <a:off x="9383184" y="1509184"/>
            <a:ext cx="465667" cy="465667"/>
          </a:xfrm>
          <a:custGeom>
            <a:avLst/>
            <a:gdLst>
              <a:gd name="T0" fmla="*/ 401 w 464"/>
              <a:gd name="T1" fmla="*/ 0 h 464"/>
              <a:gd name="T2" fmla="*/ 63 w 464"/>
              <a:gd name="T3" fmla="*/ 0 h 464"/>
              <a:gd name="T4" fmla="*/ 0 w 464"/>
              <a:gd name="T5" fmla="*/ 63 h 464"/>
              <a:gd name="T6" fmla="*/ 0 w 464"/>
              <a:gd name="T7" fmla="*/ 401 h 464"/>
              <a:gd name="T8" fmla="*/ 63 w 464"/>
              <a:gd name="T9" fmla="*/ 464 h 464"/>
              <a:gd name="T10" fmla="*/ 401 w 464"/>
              <a:gd name="T11" fmla="*/ 464 h 464"/>
              <a:gd name="T12" fmla="*/ 464 w 464"/>
              <a:gd name="T13" fmla="*/ 401 h 464"/>
              <a:gd name="T14" fmla="*/ 464 w 464"/>
              <a:gd name="T15" fmla="*/ 63 h 464"/>
              <a:gd name="T16" fmla="*/ 401 w 464"/>
              <a:gd name="T17" fmla="*/ 0 h 464"/>
              <a:gd name="T18" fmla="*/ 369 w 464"/>
              <a:gd name="T19" fmla="*/ 375 h 464"/>
              <a:gd name="T20" fmla="*/ 280 w 464"/>
              <a:gd name="T21" fmla="*/ 375 h 464"/>
              <a:gd name="T22" fmla="*/ 280 w 464"/>
              <a:gd name="T23" fmla="*/ 259 h 464"/>
              <a:gd name="T24" fmla="*/ 183 w 464"/>
              <a:gd name="T25" fmla="*/ 259 h 464"/>
              <a:gd name="T26" fmla="*/ 183 w 464"/>
              <a:gd name="T27" fmla="*/ 375 h 464"/>
              <a:gd name="T28" fmla="*/ 95 w 464"/>
              <a:gd name="T29" fmla="*/ 375 h 464"/>
              <a:gd name="T30" fmla="*/ 95 w 464"/>
              <a:gd name="T31" fmla="*/ 89 h 464"/>
              <a:gd name="T32" fmla="*/ 183 w 464"/>
              <a:gd name="T33" fmla="*/ 89 h 464"/>
              <a:gd name="T34" fmla="*/ 183 w 464"/>
              <a:gd name="T35" fmla="*/ 189 h 464"/>
              <a:gd name="T36" fmla="*/ 280 w 464"/>
              <a:gd name="T37" fmla="*/ 189 h 464"/>
              <a:gd name="T38" fmla="*/ 280 w 464"/>
              <a:gd name="T39" fmla="*/ 89 h 464"/>
              <a:gd name="T40" fmla="*/ 369 w 464"/>
              <a:gd name="T41" fmla="*/ 89 h 464"/>
              <a:gd name="T42" fmla="*/ 369 w 464"/>
              <a:gd name="T43" fmla="*/ 375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" h="464">
                <a:moveTo>
                  <a:pt x="401" y="0"/>
                </a:move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0" y="28"/>
                  <a:pt x="0" y="63"/>
                </a:cubicBezTo>
                <a:cubicBezTo>
                  <a:pt x="0" y="401"/>
                  <a:pt x="0" y="401"/>
                  <a:pt x="0" y="401"/>
                </a:cubicBezTo>
                <a:cubicBezTo>
                  <a:pt x="0" y="436"/>
                  <a:pt x="28" y="464"/>
                  <a:pt x="63" y="464"/>
                </a:cubicBezTo>
                <a:cubicBezTo>
                  <a:pt x="401" y="464"/>
                  <a:pt x="401" y="464"/>
                  <a:pt x="401" y="464"/>
                </a:cubicBezTo>
                <a:cubicBezTo>
                  <a:pt x="436" y="464"/>
                  <a:pt x="464" y="436"/>
                  <a:pt x="464" y="401"/>
                </a:cubicBezTo>
                <a:cubicBezTo>
                  <a:pt x="464" y="63"/>
                  <a:pt x="464" y="63"/>
                  <a:pt x="464" y="63"/>
                </a:cubicBezTo>
                <a:cubicBezTo>
                  <a:pt x="464" y="28"/>
                  <a:pt x="436" y="0"/>
                  <a:pt x="401" y="0"/>
                </a:cubicBezTo>
                <a:close/>
                <a:moveTo>
                  <a:pt x="369" y="375"/>
                </a:moveTo>
                <a:cubicBezTo>
                  <a:pt x="280" y="375"/>
                  <a:pt x="280" y="375"/>
                  <a:pt x="280" y="375"/>
                </a:cubicBezTo>
                <a:cubicBezTo>
                  <a:pt x="280" y="259"/>
                  <a:pt x="280" y="259"/>
                  <a:pt x="280" y="259"/>
                </a:cubicBezTo>
                <a:cubicBezTo>
                  <a:pt x="183" y="259"/>
                  <a:pt x="183" y="259"/>
                  <a:pt x="183" y="259"/>
                </a:cubicBezTo>
                <a:cubicBezTo>
                  <a:pt x="183" y="375"/>
                  <a:pt x="183" y="375"/>
                  <a:pt x="183" y="375"/>
                </a:cubicBezTo>
                <a:cubicBezTo>
                  <a:pt x="95" y="375"/>
                  <a:pt x="95" y="375"/>
                  <a:pt x="95" y="375"/>
                </a:cubicBezTo>
                <a:cubicBezTo>
                  <a:pt x="95" y="89"/>
                  <a:pt x="95" y="89"/>
                  <a:pt x="95" y="89"/>
                </a:cubicBezTo>
                <a:cubicBezTo>
                  <a:pt x="183" y="89"/>
                  <a:pt x="183" y="89"/>
                  <a:pt x="183" y="89"/>
                </a:cubicBezTo>
                <a:cubicBezTo>
                  <a:pt x="183" y="189"/>
                  <a:pt x="183" y="189"/>
                  <a:pt x="183" y="189"/>
                </a:cubicBezTo>
                <a:cubicBezTo>
                  <a:pt x="280" y="189"/>
                  <a:pt x="280" y="189"/>
                  <a:pt x="280" y="189"/>
                </a:cubicBezTo>
                <a:cubicBezTo>
                  <a:pt x="280" y="89"/>
                  <a:pt x="280" y="89"/>
                  <a:pt x="280" y="89"/>
                </a:cubicBezTo>
                <a:cubicBezTo>
                  <a:pt x="369" y="89"/>
                  <a:pt x="369" y="89"/>
                  <a:pt x="369" y="89"/>
                </a:cubicBezTo>
                <a:lnTo>
                  <a:pt x="369" y="375"/>
                </a:ln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281" name="Group 152"/>
          <p:cNvGrpSpPr/>
          <p:nvPr/>
        </p:nvGrpSpPr>
        <p:grpSpPr>
          <a:xfrm>
            <a:off x="10266161" y="1486473"/>
            <a:ext cx="383117" cy="579967"/>
            <a:chOff x="4222750" y="2166938"/>
            <a:chExt cx="287338" cy="434975"/>
          </a:xfrm>
          <a:solidFill>
            <a:srgbClr val="16397B"/>
          </a:solidFill>
        </p:grpSpPr>
        <p:sp>
          <p:nvSpPr>
            <p:cNvPr id="282" name="Freeform 270"/>
            <p:cNvSpPr/>
            <p:nvPr/>
          </p:nvSpPr>
          <p:spPr bwMode="auto">
            <a:xfrm>
              <a:off x="4252913" y="2197100"/>
              <a:ext cx="228600" cy="11113"/>
            </a:xfrm>
            <a:custGeom>
              <a:avLst/>
              <a:gdLst>
                <a:gd name="T0" fmla="*/ 297 w 304"/>
                <a:gd name="T1" fmla="*/ 16 h 16"/>
                <a:gd name="T2" fmla="*/ 7 w 304"/>
                <a:gd name="T3" fmla="*/ 16 h 16"/>
                <a:gd name="T4" fmla="*/ 0 w 304"/>
                <a:gd name="T5" fmla="*/ 8 h 16"/>
                <a:gd name="T6" fmla="*/ 7 w 304"/>
                <a:gd name="T7" fmla="*/ 0 h 16"/>
                <a:gd name="T8" fmla="*/ 297 w 304"/>
                <a:gd name="T9" fmla="*/ 0 h 16"/>
                <a:gd name="T10" fmla="*/ 304 w 304"/>
                <a:gd name="T11" fmla="*/ 8 h 16"/>
                <a:gd name="T12" fmla="*/ 297 w 30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6">
                  <a:moveTo>
                    <a:pt x="29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4"/>
                    <a:pt x="304" y="8"/>
                  </a:cubicBezTo>
                  <a:cubicBezTo>
                    <a:pt x="304" y="12"/>
                    <a:pt x="301" y="16"/>
                    <a:pt x="29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3" name="Freeform 271"/>
            <p:cNvSpPr/>
            <p:nvPr/>
          </p:nvSpPr>
          <p:spPr bwMode="auto">
            <a:xfrm>
              <a:off x="4252913" y="2241550"/>
              <a:ext cx="228600" cy="11113"/>
            </a:xfrm>
            <a:custGeom>
              <a:avLst/>
              <a:gdLst>
                <a:gd name="T0" fmla="*/ 297 w 304"/>
                <a:gd name="T1" fmla="*/ 15 h 15"/>
                <a:gd name="T2" fmla="*/ 7 w 304"/>
                <a:gd name="T3" fmla="*/ 15 h 15"/>
                <a:gd name="T4" fmla="*/ 0 w 304"/>
                <a:gd name="T5" fmla="*/ 8 h 15"/>
                <a:gd name="T6" fmla="*/ 7 w 304"/>
                <a:gd name="T7" fmla="*/ 0 h 15"/>
                <a:gd name="T8" fmla="*/ 297 w 304"/>
                <a:gd name="T9" fmla="*/ 0 h 15"/>
                <a:gd name="T10" fmla="*/ 304 w 304"/>
                <a:gd name="T11" fmla="*/ 8 h 15"/>
                <a:gd name="T12" fmla="*/ 297 w 30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5">
                  <a:moveTo>
                    <a:pt x="29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3"/>
                    <a:pt x="304" y="8"/>
                  </a:cubicBezTo>
                  <a:cubicBezTo>
                    <a:pt x="304" y="12"/>
                    <a:pt x="301" y="15"/>
                    <a:pt x="29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4" name="Freeform 272"/>
            <p:cNvSpPr/>
            <p:nvPr/>
          </p:nvSpPr>
          <p:spPr bwMode="auto">
            <a:xfrm>
              <a:off x="4260850" y="2287588"/>
              <a:ext cx="212725" cy="11113"/>
            </a:xfrm>
            <a:custGeom>
              <a:avLst/>
              <a:gdLst>
                <a:gd name="T0" fmla="*/ 276 w 284"/>
                <a:gd name="T1" fmla="*/ 15 h 15"/>
                <a:gd name="T2" fmla="*/ 8 w 284"/>
                <a:gd name="T3" fmla="*/ 15 h 15"/>
                <a:gd name="T4" fmla="*/ 0 w 284"/>
                <a:gd name="T5" fmla="*/ 7 h 15"/>
                <a:gd name="T6" fmla="*/ 8 w 284"/>
                <a:gd name="T7" fmla="*/ 0 h 15"/>
                <a:gd name="T8" fmla="*/ 276 w 284"/>
                <a:gd name="T9" fmla="*/ 0 h 15"/>
                <a:gd name="T10" fmla="*/ 284 w 284"/>
                <a:gd name="T11" fmla="*/ 7 h 15"/>
                <a:gd name="T12" fmla="*/ 276 w 28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5">
                  <a:moveTo>
                    <a:pt x="27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0" y="0"/>
                    <a:pt x="284" y="3"/>
                    <a:pt x="284" y="7"/>
                  </a:cubicBezTo>
                  <a:cubicBezTo>
                    <a:pt x="284" y="11"/>
                    <a:pt x="280" y="15"/>
                    <a:pt x="27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5" name="Freeform 273"/>
            <p:cNvSpPr/>
            <p:nvPr/>
          </p:nvSpPr>
          <p:spPr bwMode="auto">
            <a:xfrm>
              <a:off x="4292600" y="2332038"/>
              <a:ext cx="149225" cy="11113"/>
            </a:xfrm>
            <a:custGeom>
              <a:avLst/>
              <a:gdLst>
                <a:gd name="T0" fmla="*/ 191 w 198"/>
                <a:gd name="T1" fmla="*/ 15 h 15"/>
                <a:gd name="T2" fmla="*/ 7 w 198"/>
                <a:gd name="T3" fmla="*/ 15 h 15"/>
                <a:gd name="T4" fmla="*/ 0 w 198"/>
                <a:gd name="T5" fmla="*/ 8 h 15"/>
                <a:gd name="T6" fmla="*/ 7 w 198"/>
                <a:gd name="T7" fmla="*/ 0 h 15"/>
                <a:gd name="T8" fmla="*/ 191 w 198"/>
                <a:gd name="T9" fmla="*/ 0 h 15"/>
                <a:gd name="T10" fmla="*/ 198 w 198"/>
                <a:gd name="T11" fmla="*/ 8 h 15"/>
                <a:gd name="T12" fmla="*/ 191 w 19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">
                  <a:moveTo>
                    <a:pt x="191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5" y="0"/>
                    <a:pt x="198" y="4"/>
                    <a:pt x="198" y="8"/>
                  </a:cubicBezTo>
                  <a:cubicBezTo>
                    <a:pt x="198" y="12"/>
                    <a:pt x="195" y="15"/>
                    <a:pt x="19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6" name="Freeform 274"/>
            <p:cNvSpPr/>
            <p:nvPr/>
          </p:nvSpPr>
          <p:spPr bwMode="auto">
            <a:xfrm>
              <a:off x="4252913" y="2560638"/>
              <a:ext cx="228600" cy="12700"/>
            </a:xfrm>
            <a:custGeom>
              <a:avLst/>
              <a:gdLst>
                <a:gd name="T0" fmla="*/ 297 w 304"/>
                <a:gd name="T1" fmla="*/ 16 h 16"/>
                <a:gd name="T2" fmla="*/ 7 w 304"/>
                <a:gd name="T3" fmla="*/ 16 h 16"/>
                <a:gd name="T4" fmla="*/ 0 w 304"/>
                <a:gd name="T5" fmla="*/ 8 h 16"/>
                <a:gd name="T6" fmla="*/ 7 w 304"/>
                <a:gd name="T7" fmla="*/ 0 h 16"/>
                <a:gd name="T8" fmla="*/ 297 w 304"/>
                <a:gd name="T9" fmla="*/ 0 h 16"/>
                <a:gd name="T10" fmla="*/ 304 w 304"/>
                <a:gd name="T11" fmla="*/ 8 h 16"/>
                <a:gd name="T12" fmla="*/ 297 w 30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6">
                  <a:moveTo>
                    <a:pt x="29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4"/>
                    <a:pt x="304" y="8"/>
                  </a:cubicBezTo>
                  <a:cubicBezTo>
                    <a:pt x="304" y="12"/>
                    <a:pt x="301" y="16"/>
                    <a:pt x="29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7" name="Freeform 275"/>
            <p:cNvSpPr/>
            <p:nvPr/>
          </p:nvSpPr>
          <p:spPr bwMode="auto">
            <a:xfrm>
              <a:off x="4252913" y="2516188"/>
              <a:ext cx="228600" cy="11113"/>
            </a:xfrm>
            <a:custGeom>
              <a:avLst/>
              <a:gdLst>
                <a:gd name="T0" fmla="*/ 297 w 304"/>
                <a:gd name="T1" fmla="*/ 15 h 15"/>
                <a:gd name="T2" fmla="*/ 7 w 304"/>
                <a:gd name="T3" fmla="*/ 15 h 15"/>
                <a:gd name="T4" fmla="*/ 0 w 304"/>
                <a:gd name="T5" fmla="*/ 7 h 15"/>
                <a:gd name="T6" fmla="*/ 7 w 304"/>
                <a:gd name="T7" fmla="*/ 0 h 15"/>
                <a:gd name="T8" fmla="*/ 297 w 304"/>
                <a:gd name="T9" fmla="*/ 0 h 15"/>
                <a:gd name="T10" fmla="*/ 304 w 304"/>
                <a:gd name="T11" fmla="*/ 7 h 15"/>
                <a:gd name="T12" fmla="*/ 297 w 30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5">
                  <a:moveTo>
                    <a:pt x="29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3"/>
                    <a:pt x="304" y="7"/>
                  </a:cubicBezTo>
                  <a:cubicBezTo>
                    <a:pt x="304" y="12"/>
                    <a:pt x="301" y="15"/>
                    <a:pt x="29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8" name="Freeform 276"/>
            <p:cNvSpPr/>
            <p:nvPr/>
          </p:nvSpPr>
          <p:spPr bwMode="auto">
            <a:xfrm>
              <a:off x="4260850" y="2471738"/>
              <a:ext cx="212725" cy="11113"/>
            </a:xfrm>
            <a:custGeom>
              <a:avLst/>
              <a:gdLst>
                <a:gd name="T0" fmla="*/ 276 w 284"/>
                <a:gd name="T1" fmla="*/ 15 h 15"/>
                <a:gd name="T2" fmla="*/ 8 w 284"/>
                <a:gd name="T3" fmla="*/ 15 h 15"/>
                <a:gd name="T4" fmla="*/ 0 w 284"/>
                <a:gd name="T5" fmla="*/ 8 h 15"/>
                <a:gd name="T6" fmla="*/ 8 w 284"/>
                <a:gd name="T7" fmla="*/ 0 h 15"/>
                <a:gd name="T8" fmla="*/ 276 w 284"/>
                <a:gd name="T9" fmla="*/ 0 h 15"/>
                <a:gd name="T10" fmla="*/ 284 w 284"/>
                <a:gd name="T11" fmla="*/ 8 h 15"/>
                <a:gd name="T12" fmla="*/ 276 w 28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5">
                  <a:moveTo>
                    <a:pt x="27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0" y="0"/>
                    <a:pt x="284" y="4"/>
                    <a:pt x="284" y="8"/>
                  </a:cubicBezTo>
                  <a:cubicBezTo>
                    <a:pt x="284" y="12"/>
                    <a:pt x="280" y="15"/>
                    <a:pt x="27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9" name="Freeform 277"/>
            <p:cNvSpPr/>
            <p:nvPr/>
          </p:nvSpPr>
          <p:spPr bwMode="auto">
            <a:xfrm>
              <a:off x="4292600" y="2427288"/>
              <a:ext cx="149225" cy="11113"/>
            </a:xfrm>
            <a:custGeom>
              <a:avLst/>
              <a:gdLst>
                <a:gd name="T0" fmla="*/ 191 w 198"/>
                <a:gd name="T1" fmla="*/ 15 h 15"/>
                <a:gd name="T2" fmla="*/ 7 w 198"/>
                <a:gd name="T3" fmla="*/ 15 h 15"/>
                <a:gd name="T4" fmla="*/ 0 w 198"/>
                <a:gd name="T5" fmla="*/ 7 h 15"/>
                <a:gd name="T6" fmla="*/ 7 w 198"/>
                <a:gd name="T7" fmla="*/ 0 h 15"/>
                <a:gd name="T8" fmla="*/ 191 w 198"/>
                <a:gd name="T9" fmla="*/ 0 h 15"/>
                <a:gd name="T10" fmla="*/ 198 w 198"/>
                <a:gd name="T11" fmla="*/ 7 h 15"/>
                <a:gd name="T12" fmla="*/ 191 w 19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">
                  <a:moveTo>
                    <a:pt x="191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5" y="0"/>
                    <a:pt x="198" y="3"/>
                    <a:pt x="198" y="7"/>
                  </a:cubicBezTo>
                  <a:cubicBezTo>
                    <a:pt x="198" y="11"/>
                    <a:pt x="195" y="15"/>
                    <a:pt x="19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0" name="Freeform 278"/>
            <p:cNvSpPr/>
            <p:nvPr/>
          </p:nvSpPr>
          <p:spPr bwMode="auto">
            <a:xfrm>
              <a:off x="4222750" y="2166938"/>
              <a:ext cx="287338" cy="434975"/>
            </a:xfrm>
            <a:custGeom>
              <a:avLst/>
              <a:gdLst>
                <a:gd name="T0" fmla="*/ 228 w 382"/>
                <a:gd name="T1" fmla="*/ 290 h 579"/>
                <a:gd name="T2" fmla="*/ 348 w 382"/>
                <a:gd name="T3" fmla="*/ 13 h 579"/>
                <a:gd name="T4" fmla="*/ 330 w 382"/>
                <a:gd name="T5" fmla="*/ 1 h 579"/>
                <a:gd name="T6" fmla="*/ 318 w 382"/>
                <a:gd name="T7" fmla="*/ 19 h 579"/>
                <a:gd name="T8" fmla="*/ 191 w 382"/>
                <a:gd name="T9" fmla="*/ 274 h 579"/>
                <a:gd name="T10" fmla="*/ 64 w 382"/>
                <a:gd name="T11" fmla="*/ 19 h 579"/>
                <a:gd name="T12" fmla="*/ 52 w 382"/>
                <a:gd name="T13" fmla="*/ 1 h 579"/>
                <a:gd name="T14" fmla="*/ 34 w 382"/>
                <a:gd name="T15" fmla="*/ 13 h 579"/>
                <a:gd name="T16" fmla="*/ 154 w 382"/>
                <a:gd name="T17" fmla="*/ 290 h 579"/>
                <a:gd name="T18" fmla="*/ 34 w 382"/>
                <a:gd name="T19" fmla="*/ 567 h 579"/>
                <a:gd name="T20" fmla="*/ 49 w 382"/>
                <a:gd name="T21" fmla="*/ 579 h 579"/>
                <a:gd name="T22" fmla="*/ 52 w 382"/>
                <a:gd name="T23" fmla="*/ 579 h 579"/>
                <a:gd name="T24" fmla="*/ 64 w 382"/>
                <a:gd name="T25" fmla="*/ 561 h 579"/>
                <a:gd name="T26" fmla="*/ 191 w 382"/>
                <a:gd name="T27" fmla="*/ 306 h 579"/>
                <a:gd name="T28" fmla="*/ 318 w 382"/>
                <a:gd name="T29" fmla="*/ 561 h 579"/>
                <a:gd name="T30" fmla="*/ 330 w 382"/>
                <a:gd name="T31" fmla="*/ 579 h 579"/>
                <a:gd name="T32" fmla="*/ 333 w 382"/>
                <a:gd name="T33" fmla="*/ 579 h 579"/>
                <a:gd name="T34" fmla="*/ 348 w 382"/>
                <a:gd name="T35" fmla="*/ 567 h 579"/>
                <a:gd name="T36" fmla="*/ 228 w 382"/>
                <a:gd name="T37" fmla="*/ 29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2" h="579">
                  <a:moveTo>
                    <a:pt x="228" y="290"/>
                  </a:moveTo>
                  <a:cubicBezTo>
                    <a:pt x="382" y="209"/>
                    <a:pt x="348" y="16"/>
                    <a:pt x="348" y="13"/>
                  </a:cubicBezTo>
                  <a:cubicBezTo>
                    <a:pt x="346" y="5"/>
                    <a:pt x="338" y="0"/>
                    <a:pt x="330" y="1"/>
                  </a:cubicBezTo>
                  <a:cubicBezTo>
                    <a:pt x="322" y="3"/>
                    <a:pt x="317" y="11"/>
                    <a:pt x="318" y="19"/>
                  </a:cubicBezTo>
                  <a:cubicBezTo>
                    <a:pt x="319" y="27"/>
                    <a:pt x="351" y="211"/>
                    <a:pt x="191" y="274"/>
                  </a:cubicBezTo>
                  <a:cubicBezTo>
                    <a:pt x="31" y="211"/>
                    <a:pt x="63" y="27"/>
                    <a:pt x="64" y="19"/>
                  </a:cubicBezTo>
                  <a:cubicBezTo>
                    <a:pt x="66" y="11"/>
                    <a:pt x="60" y="3"/>
                    <a:pt x="52" y="1"/>
                  </a:cubicBezTo>
                  <a:cubicBezTo>
                    <a:pt x="44" y="0"/>
                    <a:pt x="36" y="5"/>
                    <a:pt x="34" y="13"/>
                  </a:cubicBezTo>
                  <a:cubicBezTo>
                    <a:pt x="34" y="16"/>
                    <a:pt x="0" y="209"/>
                    <a:pt x="154" y="290"/>
                  </a:cubicBezTo>
                  <a:cubicBezTo>
                    <a:pt x="0" y="371"/>
                    <a:pt x="34" y="564"/>
                    <a:pt x="34" y="567"/>
                  </a:cubicBezTo>
                  <a:cubicBezTo>
                    <a:pt x="35" y="574"/>
                    <a:pt x="42" y="579"/>
                    <a:pt x="49" y="579"/>
                  </a:cubicBezTo>
                  <a:cubicBezTo>
                    <a:pt x="50" y="579"/>
                    <a:pt x="51" y="579"/>
                    <a:pt x="52" y="579"/>
                  </a:cubicBezTo>
                  <a:cubicBezTo>
                    <a:pt x="60" y="577"/>
                    <a:pt x="65" y="569"/>
                    <a:pt x="64" y="561"/>
                  </a:cubicBezTo>
                  <a:cubicBezTo>
                    <a:pt x="63" y="553"/>
                    <a:pt x="31" y="369"/>
                    <a:pt x="191" y="306"/>
                  </a:cubicBezTo>
                  <a:cubicBezTo>
                    <a:pt x="351" y="369"/>
                    <a:pt x="319" y="553"/>
                    <a:pt x="318" y="561"/>
                  </a:cubicBezTo>
                  <a:cubicBezTo>
                    <a:pt x="316" y="569"/>
                    <a:pt x="322" y="577"/>
                    <a:pt x="330" y="579"/>
                  </a:cubicBezTo>
                  <a:cubicBezTo>
                    <a:pt x="331" y="579"/>
                    <a:pt x="332" y="579"/>
                    <a:pt x="333" y="579"/>
                  </a:cubicBezTo>
                  <a:cubicBezTo>
                    <a:pt x="340" y="579"/>
                    <a:pt x="347" y="574"/>
                    <a:pt x="348" y="567"/>
                  </a:cubicBezTo>
                  <a:cubicBezTo>
                    <a:pt x="348" y="564"/>
                    <a:pt x="382" y="371"/>
                    <a:pt x="228" y="2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91" name="Group 162"/>
          <p:cNvGrpSpPr/>
          <p:nvPr/>
        </p:nvGrpSpPr>
        <p:grpSpPr>
          <a:xfrm>
            <a:off x="11229244" y="1554205"/>
            <a:ext cx="491068" cy="491067"/>
            <a:chOff x="5022850" y="2200275"/>
            <a:chExt cx="368301" cy="368300"/>
          </a:xfrm>
          <a:solidFill>
            <a:srgbClr val="16397B"/>
          </a:solidFill>
        </p:grpSpPr>
        <p:sp>
          <p:nvSpPr>
            <p:cNvPr id="292" name="Freeform 279"/>
            <p:cNvSpPr/>
            <p:nvPr/>
          </p:nvSpPr>
          <p:spPr bwMode="auto">
            <a:xfrm>
              <a:off x="5151438" y="2200275"/>
              <a:ext cx="239713" cy="239713"/>
            </a:xfrm>
            <a:custGeom>
              <a:avLst/>
              <a:gdLst>
                <a:gd name="T0" fmla="*/ 274 w 319"/>
                <a:gd name="T1" fmla="*/ 45 h 319"/>
                <a:gd name="T2" fmla="*/ 109 w 319"/>
                <a:gd name="T3" fmla="*/ 45 h 319"/>
                <a:gd name="T4" fmla="*/ 0 w 319"/>
                <a:gd name="T5" fmla="*/ 154 h 319"/>
                <a:gd name="T6" fmla="*/ 164 w 319"/>
                <a:gd name="T7" fmla="*/ 319 h 319"/>
                <a:gd name="T8" fmla="*/ 274 w 319"/>
                <a:gd name="T9" fmla="*/ 210 h 319"/>
                <a:gd name="T10" fmla="*/ 274 w 319"/>
                <a:gd name="T11" fmla="*/ 4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319">
                  <a:moveTo>
                    <a:pt x="274" y="45"/>
                  </a:moveTo>
                  <a:cubicBezTo>
                    <a:pt x="228" y="0"/>
                    <a:pt x="155" y="0"/>
                    <a:pt x="109" y="4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164" y="319"/>
                    <a:pt x="164" y="319"/>
                    <a:pt x="164" y="319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319" y="164"/>
                    <a:pt x="319" y="91"/>
                    <a:pt x="274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3" name="Freeform 280"/>
            <p:cNvSpPr/>
            <p:nvPr/>
          </p:nvSpPr>
          <p:spPr bwMode="auto">
            <a:xfrm>
              <a:off x="5022850" y="2324100"/>
              <a:ext cx="241300" cy="244475"/>
            </a:xfrm>
            <a:custGeom>
              <a:avLst/>
              <a:gdLst>
                <a:gd name="T0" fmla="*/ 155 w 320"/>
                <a:gd name="T1" fmla="*/ 5 h 325"/>
                <a:gd name="T2" fmla="*/ 161 w 320"/>
                <a:gd name="T3" fmla="*/ 0 h 325"/>
                <a:gd name="T4" fmla="*/ 45 w 320"/>
                <a:gd name="T5" fmla="*/ 116 h 325"/>
                <a:gd name="T6" fmla="*/ 45 w 320"/>
                <a:gd name="T7" fmla="*/ 280 h 325"/>
                <a:gd name="T8" fmla="*/ 209 w 320"/>
                <a:gd name="T9" fmla="*/ 280 h 325"/>
                <a:gd name="T10" fmla="*/ 320 w 320"/>
                <a:gd name="T11" fmla="*/ 170 h 325"/>
                <a:gd name="T12" fmla="*/ 155 w 320"/>
                <a:gd name="T13" fmla="*/ 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" h="325">
                  <a:moveTo>
                    <a:pt x="155" y="5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0" y="161"/>
                    <a:pt x="0" y="234"/>
                    <a:pt x="45" y="280"/>
                  </a:cubicBezTo>
                  <a:cubicBezTo>
                    <a:pt x="90" y="325"/>
                    <a:pt x="164" y="325"/>
                    <a:pt x="209" y="280"/>
                  </a:cubicBezTo>
                  <a:cubicBezTo>
                    <a:pt x="320" y="170"/>
                    <a:pt x="320" y="170"/>
                    <a:pt x="320" y="170"/>
                  </a:cubicBezTo>
                  <a:lnTo>
                    <a:pt x="155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94" name="Group 165"/>
          <p:cNvGrpSpPr/>
          <p:nvPr/>
        </p:nvGrpSpPr>
        <p:grpSpPr>
          <a:xfrm>
            <a:off x="8272949" y="1477735"/>
            <a:ext cx="524935" cy="565151"/>
            <a:chOff x="5832475" y="2170113"/>
            <a:chExt cx="393701" cy="423863"/>
          </a:xfrm>
          <a:solidFill>
            <a:srgbClr val="16397B"/>
          </a:solidFill>
        </p:grpSpPr>
        <p:sp>
          <p:nvSpPr>
            <p:cNvPr id="295" name="Freeform 281"/>
            <p:cNvSpPr/>
            <p:nvPr/>
          </p:nvSpPr>
          <p:spPr bwMode="auto">
            <a:xfrm>
              <a:off x="6081713" y="2170113"/>
              <a:ext cx="144463" cy="153988"/>
            </a:xfrm>
            <a:custGeom>
              <a:avLst/>
              <a:gdLst>
                <a:gd name="T0" fmla="*/ 111 w 194"/>
                <a:gd name="T1" fmla="*/ 205 h 205"/>
                <a:gd name="T2" fmla="*/ 181 w 194"/>
                <a:gd name="T3" fmla="*/ 78 h 205"/>
                <a:gd name="T4" fmla="*/ 162 w 194"/>
                <a:gd name="T5" fmla="*/ 13 h 205"/>
                <a:gd name="T6" fmla="*/ 96 w 194"/>
                <a:gd name="T7" fmla="*/ 32 h 205"/>
                <a:gd name="T8" fmla="*/ 0 w 194"/>
                <a:gd name="T9" fmla="*/ 205 h 205"/>
                <a:gd name="T10" fmla="*/ 111 w 194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05">
                  <a:moveTo>
                    <a:pt x="111" y="205"/>
                  </a:moveTo>
                  <a:cubicBezTo>
                    <a:pt x="181" y="78"/>
                    <a:pt x="181" y="78"/>
                    <a:pt x="181" y="78"/>
                  </a:cubicBezTo>
                  <a:cubicBezTo>
                    <a:pt x="194" y="55"/>
                    <a:pt x="185" y="26"/>
                    <a:pt x="162" y="13"/>
                  </a:cubicBezTo>
                  <a:cubicBezTo>
                    <a:pt x="138" y="0"/>
                    <a:pt x="109" y="8"/>
                    <a:pt x="96" y="32"/>
                  </a:cubicBezTo>
                  <a:cubicBezTo>
                    <a:pt x="0" y="205"/>
                    <a:pt x="0" y="205"/>
                    <a:pt x="0" y="205"/>
                  </a:cubicBezTo>
                  <a:lnTo>
                    <a:pt x="111" y="2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6" name="Freeform 282"/>
            <p:cNvSpPr>
              <a:spLocks noEditPoints="1"/>
            </p:cNvSpPr>
            <p:nvPr/>
          </p:nvSpPr>
          <p:spPr bwMode="auto">
            <a:xfrm>
              <a:off x="5843588" y="2373313"/>
              <a:ext cx="346075" cy="220663"/>
            </a:xfrm>
            <a:custGeom>
              <a:avLst/>
              <a:gdLst>
                <a:gd name="T0" fmla="*/ 0 w 461"/>
                <a:gd name="T1" fmla="*/ 0 h 293"/>
                <a:gd name="T2" fmla="*/ 0 w 461"/>
                <a:gd name="T3" fmla="*/ 152 h 293"/>
                <a:gd name="T4" fmla="*/ 141 w 461"/>
                <a:gd name="T5" fmla="*/ 293 h 293"/>
                <a:gd name="T6" fmla="*/ 320 w 461"/>
                <a:gd name="T7" fmla="*/ 293 h 293"/>
                <a:gd name="T8" fmla="*/ 461 w 461"/>
                <a:gd name="T9" fmla="*/ 152 h 293"/>
                <a:gd name="T10" fmla="*/ 461 w 461"/>
                <a:gd name="T11" fmla="*/ 0 h 293"/>
                <a:gd name="T12" fmla="*/ 0 w 461"/>
                <a:gd name="T13" fmla="*/ 0 h 293"/>
                <a:gd name="T14" fmla="*/ 303 w 461"/>
                <a:gd name="T15" fmla="*/ 181 h 293"/>
                <a:gd name="T16" fmla="*/ 292 w 461"/>
                <a:gd name="T17" fmla="*/ 193 h 293"/>
                <a:gd name="T18" fmla="*/ 251 w 461"/>
                <a:gd name="T19" fmla="*/ 193 h 293"/>
                <a:gd name="T20" fmla="*/ 251 w 461"/>
                <a:gd name="T21" fmla="*/ 234 h 293"/>
                <a:gd name="T22" fmla="*/ 240 w 461"/>
                <a:gd name="T23" fmla="*/ 246 h 293"/>
                <a:gd name="T24" fmla="*/ 221 w 461"/>
                <a:gd name="T25" fmla="*/ 246 h 293"/>
                <a:gd name="T26" fmla="*/ 210 w 461"/>
                <a:gd name="T27" fmla="*/ 234 h 293"/>
                <a:gd name="T28" fmla="*/ 210 w 461"/>
                <a:gd name="T29" fmla="*/ 193 h 293"/>
                <a:gd name="T30" fmla="*/ 169 w 461"/>
                <a:gd name="T31" fmla="*/ 193 h 293"/>
                <a:gd name="T32" fmla="*/ 158 w 461"/>
                <a:gd name="T33" fmla="*/ 181 h 293"/>
                <a:gd name="T34" fmla="*/ 158 w 461"/>
                <a:gd name="T35" fmla="*/ 162 h 293"/>
                <a:gd name="T36" fmla="*/ 169 w 461"/>
                <a:gd name="T37" fmla="*/ 151 h 293"/>
                <a:gd name="T38" fmla="*/ 210 w 461"/>
                <a:gd name="T39" fmla="*/ 151 h 293"/>
                <a:gd name="T40" fmla="*/ 210 w 461"/>
                <a:gd name="T41" fmla="*/ 109 h 293"/>
                <a:gd name="T42" fmla="*/ 221 w 461"/>
                <a:gd name="T43" fmla="*/ 98 h 293"/>
                <a:gd name="T44" fmla="*/ 240 w 461"/>
                <a:gd name="T45" fmla="*/ 98 h 293"/>
                <a:gd name="T46" fmla="*/ 251 w 461"/>
                <a:gd name="T47" fmla="*/ 109 h 293"/>
                <a:gd name="T48" fmla="*/ 251 w 461"/>
                <a:gd name="T49" fmla="*/ 151 h 293"/>
                <a:gd name="T50" fmla="*/ 292 w 461"/>
                <a:gd name="T51" fmla="*/ 151 h 293"/>
                <a:gd name="T52" fmla="*/ 303 w 461"/>
                <a:gd name="T53" fmla="*/ 162 h 293"/>
                <a:gd name="T54" fmla="*/ 303 w 461"/>
                <a:gd name="T55" fmla="*/ 18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1" h="293">
                  <a:moveTo>
                    <a:pt x="0" y="0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230"/>
                    <a:pt x="63" y="293"/>
                    <a:pt x="141" y="293"/>
                  </a:cubicBezTo>
                  <a:cubicBezTo>
                    <a:pt x="320" y="293"/>
                    <a:pt x="320" y="293"/>
                    <a:pt x="320" y="293"/>
                  </a:cubicBezTo>
                  <a:cubicBezTo>
                    <a:pt x="398" y="293"/>
                    <a:pt x="461" y="230"/>
                    <a:pt x="461" y="152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0" y="0"/>
                  </a:lnTo>
                  <a:close/>
                  <a:moveTo>
                    <a:pt x="303" y="181"/>
                  </a:moveTo>
                  <a:cubicBezTo>
                    <a:pt x="303" y="188"/>
                    <a:pt x="298" y="193"/>
                    <a:pt x="292" y="193"/>
                  </a:cubicBezTo>
                  <a:cubicBezTo>
                    <a:pt x="251" y="193"/>
                    <a:pt x="251" y="193"/>
                    <a:pt x="251" y="193"/>
                  </a:cubicBezTo>
                  <a:cubicBezTo>
                    <a:pt x="251" y="234"/>
                    <a:pt x="251" y="234"/>
                    <a:pt x="251" y="234"/>
                  </a:cubicBezTo>
                  <a:cubicBezTo>
                    <a:pt x="251" y="241"/>
                    <a:pt x="246" y="246"/>
                    <a:pt x="240" y="246"/>
                  </a:cubicBezTo>
                  <a:cubicBezTo>
                    <a:pt x="221" y="246"/>
                    <a:pt x="221" y="246"/>
                    <a:pt x="221" y="246"/>
                  </a:cubicBezTo>
                  <a:cubicBezTo>
                    <a:pt x="215" y="246"/>
                    <a:pt x="210" y="241"/>
                    <a:pt x="210" y="234"/>
                  </a:cubicBezTo>
                  <a:cubicBezTo>
                    <a:pt x="210" y="193"/>
                    <a:pt x="210" y="193"/>
                    <a:pt x="210" y="193"/>
                  </a:cubicBezTo>
                  <a:cubicBezTo>
                    <a:pt x="169" y="193"/>
                    <a:pt x="169" y="193"/>
                    <a:pt x="169" y="193"/>
                  </a:cubicBezTo>
                  <a:cubicBezTo>
                    <a:pt x="163" y="193"/>
                    <a:pt x="158" y="188"/>
                    <a:pt x="158" y="181"/>
                  </a:cubicBezTo>
                  <a:cubicBezTo>
                    <a:pt x="158" y="162"/>
                    <a:pt x="158" y="162"/>
                    <a:pt x="158" y="162"/>
                  </a:cubicBezTo>
                  <a:cubicBezTo>
                    <a:pt x="158" y="156"/>
                    <a:pt x="163" y="151"/>
                    <a:pt x="169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09"/>
                    <a:pt x="210" y="109"/>
                    <a:pt x="210" y="109"/>
                  </a:cubicBezTo>
                  <a:cubicBezTo>
                    <a:pt x="210" y="103"/>
                    <a:pt x="215" y="98"/>
                    <a:pt x="221" y="98"/>
                  </a:cubicBezTo>
                  <a:cubicBezTo>
                    <a:pt x="240" y="98"/>
                    <a:pt x="240" y="98"/>
                    <a:pt x="240" y="98"/>
                  </a:cubicBezTo>
                  <a:cubicBezTo>
                    <a:pt x="246" y="98"/>
                    <a:pt x="251" y="103"/>
                    <a:pt x="251" y="109"/>
                  </a:cubicBezTo>
                  <a:cubicBezTo>
                    <a:pt x="251" y="151"/>
                    <a:pt x="251" y="151"/>
                    <a:pt x="251" y="151"/>
                  </a:cubicBezTo>
                  <a:cubicBezTo>
                    <a:pt x="292" y="151"/>
                    <a:pt x="292" y="151"/>
                    <a:pt x="292" y="151"/>
                  </a:cubicBezTo>
                  <a:cubicBezTo>
                    <a:pt x="298" y="151"/>
                    <a:pt x="303" y="156"/>
                    <a:pt x="303" y="162"/>
                  </a:cubicBezTo>
                  <a:lnTo>
                    <a:pt x="303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7" name="Rectangle 283"/>
            <p:cNvSpPr>
              <a:spLocks noChangeArrowheads="1"/>
            </p:cNvSpPr>
            <p:nvPr/>
          </p:nvSpPr>
          <p:spPr bwMode="auto">
            <a:xfrm>
              <a:off x="5843588" y="2373313"/>
              <a:ext cx="346075" cy="412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8" name="Freeform 284"/>
            <p:cNvSpPr/>
            <p:nvPr/>
          </p:nvSpPr>
          <p:spPr bwMode="auto">
            <a:xfrm>
              <a:off x="5832475" y="2339975"/>
              <a:ext cx="368300" cy="50800"/>
            </a:xfrm>
            <a:custGeom>
              <a:avLst/>
              <a:gdLst>
                <a:gd name="T0" fmla="*/ 17 w 491"/>
                <a:gd name="T1" fmla="*/ 67 h 67"/>
                <a:gd name="T2" fmla="*/ 0 w 491"/>
                <a:gd name="T3" fmla="*/ 48 h 67"/>
                <a:gd name="T4" fmla="*/ 0 w 491"/>
                <a:gd name="T5" fmla="*/ 18 h 67"/>
                <a:gd name="T6" fmla="*/ 17 w 491"/>
                <a:gd name="T7" fmla="*/ 0 h 67"/>
                <a:gd name="T8" fmla="*/ 474 w 491"/>
                <a:gd name="T9" fmla="*/ 0 h 67"/>
                <a:gd name="T10" fmla="*/ 491 w 491"/>
                <a:gd name="T11" fmla="*/ 18 h 67"/>
                <a:gd name="T12" fmla="*/ 491 w 491"/>
                <a:gd name="T13" fmla="*/ 48 h 67"/>
                <a:gd name="T14" fmla="*/ 474 w 491"/>
                <a:gd name="T15" fmla="*/ 67 h 67"/>
                <a:gd name="T16" fmla="*/ 17 w 491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1" h="67">
                  <a:moveTo>
                    <a:pt x="17" y="67"/>
                  </a:moveTo>
                  <a:cubicBezTo>
                    <a:pt x="8" y="67"/>
                    <a:pt x="0" y="58"/>
                    <a:pt x="0" y="4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83" y="0"/>
                    <a:pt x="491" y="8"/>
                    <a:pt x="491" y="18"/>
                  </a:cubicBezTo>
                  <a:cubicBezTo>
                    <a:pt x="491" y="48"/>
                    <a:pt x="491" y="48"/>
                    <a:pt x="491" y="48"/>
                  </a:cubicBezTo>
                  <a:cubicBezTo>
                    <a:pt x="491" y="58"/>
                    <a:pt x="483" y="67"/>
                    <a:pt x="474" y="67"/>
                  </a:cubicBezTo>
                  <a:lnTo>
                    <a:pt x="1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99" name="Group 170"/>
          <p:cNvGrpSpPr/>
          <p:nvPr/>
        </p:nvGrpSpPr>
        <p:grpSpPr>
          <a:xfrm>
            <a:off x="6361720" y="4393013"/>
            <a:ext cx="599017" cy="366184"/>
            <a:chOff x="-7938" y="3078163"/>
            <a:chExt cx="449263" cy="274638"/>
          </a:xfrm>
          <a:solidFill>
            <a:srgbClr val="16397B"/>
          </a:solidFill>
        </p:grpSpPr>
        <p:sp>
          <p:nvSpPr>
            <p:cNvPr id="300" name="Freeform 285"/>
            <p:cNvSpPr>
              <a:spLocks noEditPoints="1"/>
            </p:cNvSpPr>
            <p:nvPr/>
          </p:nvSpPr>
          <p:spPr bwMode="auto">
            <a:xfrm>
              <a:off x="-7938" y="3078163"/>
              <a:ext cx="449263" cy="274638"/>
            </a:xfrm>
            <a:custGeom>
              <a:avLst/>
              <a:gdLst>
                <a:gd name="T0" fmla="*/ 299 w 598"/>
                <a:gd name="T1" fmla="*/ 0 h 364"/>
                <a:gd name="T2" fmla="*/ 0 w 598"/>
                <a:gd name="T3" fmla="*/ 182 h 364"/>
                <a:gd name="T4" fmla="*/ 299 w 598"/>
                <a:gd name="T5" fmla="*/ 364 h 364"/>
                <a:gd name="T6" fmla="*/ 598 w 598"/>
                <a:gd name="T7" fmla="*/ 182 h 364"/>
                <a:gd name="T8" fmla="*/ 299 w 598"/>
                <a:gd name="T9" fmla="*/ 0 h 364"/>
                <a:gd name="T10" fmla="*/ 299 w 598"/>
                <a:gd name="T11" fmla="*/ 316 h 364"/>
                <a:gd name="T12" fmla="*/ 166 w 598"/>
                <a:gd name="T13" fmla="*/ 182 h 364"/>
                <a:gd name="T14" fmla="*/ 299 w 598"/>
                <a:gd name="T15" fmla="*/ 48 h 364"/>
                <a:gd name="T16" fmla="*/ 432 w 598"/>
                <a:gd name="T17" fmla="*/ 182 h 364"/>
                <a:gd name="T18" fmla="*/ 299 w 598"/>
                <a:gd name="T19" fmla="*/ 316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364">
                  <a:moveTo>
                    <a:pt x="299" y="0"/>
                  </a:moveTo>
                  <a:cubicBezTo>
                    <a:pt x="106" y="0"/>
                    <a:pt x="0" y="182"/>
                    <a:pt x="0" y="182"/>
                  </a:cubicBezTo>
                  <a:cubicBezTo>
                    <a:pt x="0" y="182"/>
                    <a:pt x="106" y="364"/>
                    <a:pt x="299" y="364"/>
                  </a:cubicBezTo>
                  <a:cubicBezTo>
                    <a:pt x="492" y="364"/>
                    <a:pt x="598" y="182"/>
                    <a:pt x="598" y="182"/>
                  </a:cubicBezTo>
                  <a:cubicBezTo>
                    <a:pt x="598" y="182"/>
                    <a:pt x="492" y="0"/>
                    <a:pt x="299" y="0"/>
                  </a:cubicBezTo>
                  <a:close/>
                  <a:moveTo>
                    <a:pt x="299" y="316"/>
                  </a:moveTo>
                  <a:cubicBezTo>
                    <a:pt x="226" y="315"/>
                    <a:pt x="166" y="256"/>
                    <a:pt x="166" y="182"/>
                  </a:cubicBezTo>
                  <a:cubicBezTo>
                    <a:pt x="166" y="109"/>
                    <a:pt x="226" y="49"/>
                    <a:pt x="299" y="48"/>
                  </a:cubicBezTo>
                  <a:cubicBezTo>
                    <a:pt x="372" y="49"/>
                    <a:pt x="432" y="109"/>
                    <a:pt x="432" y="182"/>
                  </a:cubicBezTo>
                  <a:cubicBezTo>
                    <a:pt x="432" y="256"/>
                    <a:pt x="372" y="315"/>
                    <a:pt x="299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1" name="Oval 286"/>
            <p:cNvSpPr>
              <a:spLocks noChangeArrowheads="1"/>
            </p:cNvSpPr>
            <p:nvPr/>
          </p:nvSpPr>
          <p:spPr bwMode="auto">
            <a:xfrm>
              <a:off x="163512" y="3162300"/>
              <a:ext cx="106363" cy="1063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02" name="Group 173"/>
          <p:cNvGrpSpPr/>
          <p:nvPr/>
        </p:nvGrpSpPr>
        <p:grpSpPr>
          <a:xfrm>
            <a:off x="6426233" y="2487657"/>
            <a:ext cx="541867" cy="565149"/>
            <a:chOff x="839787" y="3005138"/>
            <a:chExt cx="406400" cy="423862"/>
          </a:xfrm>
          <a:solidFill>
            <a:srgbClr val="16397B"/>
          </a:solidFill>
        </p:grpSpPr>
        <p:sp>
          <p:nvSpPr>
            <p:cNvPr id="303" name="Freeform 287"/>
            <p:cNvSpPr/>
            <p:nvPr/>
          </p:nvSpPr>
          <p:spPr bwMode="auto">
            <a:xfrm>
              <a:off x="985837" y="3094038"/>
              <a:ext cx="84138" cy="100013"/>
            </a:xfrm>
            <a:custGeom>
              <a:avLst/>
              <a:gdLst>
                <a:gd name="T0" fmla="*/ 53 w 53"/>
                <a:gd name="T1" fmla="*/ 54 h 63"/>
                <a:gd name="T2" fmla="*/ 40 w 53"/>
                <a:gd name="T3" fmla="*/ 63 h 63"/>
                <a:gd name="T4" fmla="*/ 0 w 53"/>
                <a:gd name="T5" fmla="*/ 9 h 63"/>
                <a:gd name="T6" fmla="*/ 12 w 53"/>
                <a:gd name="T7" fmla="*/ 0 h 63"/>
                <a:gd name="T8" fmla="*/ 53 w 53"/>
                <a:gd name="T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3">
                  <a:moveTo>
                    <a:pt x="53" y="54"/>
                  </a:moveTo>
                  <a:lnTo>
                    <a:pt x="40" y="63"/>
                  </a:lnTo>
                  <a:lnTo>
                    <a:pt x="0" y="9"/>
                  </a:lnTo>
                  <a:lnTo>
                    <a:pt x="12" y="0"/>
                  </a:lnTo>
                  <a:lnTo>
                    <a:pt x="53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4" name="Freeform 288"/>
            <p:cNvSpPr/>
            <p:nvPr/>
          </p:nvSpPr>
          <p:spPr bwMode="auto">
            <a:xfrm>
              <a:off x="1098550" y="3244850"/>
              <a:ext cx="82550" cy="100013"/>
            </a:xfrm>
            <a:custGeom>
              <a:avLst/>
              <a:gdLst>
                <a:gd name="T0" fmla="*/ 12 w 52"/>
                <a:gd name="T1" fmla="*/ 0 h 63"/>
                <a:gd name="T2" fmla="*/ 0 w 52"/>
                <a:gd name="T3" fmla="*/ 9 h 63"/>
                <a:gd name="T4" fmla="*/ 40 w 52"/>
                <a:gd name="T5" fmla="*/ 63 h 63"/>
                <a:gd name="T6" fmla="*/ 52 w 52"/>
                <a:gd name="T7" fmla="*/ 53 h 63"/>
                <a:gd name="T8" fmla="*/ 12 w 52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3">
                  <a:moveTo>
                    <a:pt x="12" y="0"/>
                  </a:moveTo>
                  <a:lnTo>
                    <a:pt x="0" y="9"/>
                  </a:lnTo>
                  <a:lnTo>
                    <a:pt x="40" y="63"/>
                  </a:lnTo>
                  <a:lnTo>
                    <a:pt x="52" y="53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5" name="Freeform 289"/>
            <p:cNvSpPr/>
            <p:nvPr/>
          </p:nvSpPr>
          <p:spPr bwMode="auto">
            <a:xfrm>
              <a:off x="1114425" y="3136900"/>
              <a:ext cx="95250" cy="74613"/>
            </a:xfrm>
            <a:custGeom>
              <a:avLst/>
              <a:gdLst>
                <a:gd name="T0" fmla="*/ 5 w 60"/>
                <a:gd name="T1" fmla="*/ 47 h 47"/>
                <a:gd name="T2" fmla="*/ 0 w 60"/>
                <a:gd name="T3" fmla="*/ 38 h 47"/>
                <a:gd name="T4" fmla="*/ 55 w 60"/>
                <a:gd name="T5" fmla="*/ 0 h 47"/>
                <a:gd name="T6" fmla="*/ 60 w 60"/>
                <a:gd name="T7" fmla="*/ 8 h 47"/>
                <a:gd name="T8" fmla="*/ 5 w 6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7">
                  <a:moveTo>
                    <a:pt x="5" y="47"/>
                  </a:moveTo>
                  <a:lnTo>
                    <a:pt x="0" y="38"/>
                  </a:lnTo>
                  <a:lnTo>
                    <a:pt x="55" y="0"/>
                  </a:lnTo>
                  <a:lnTo>
                    <a:pt x="60" y="8"/>
                  </a:lnTo>
                  <a:lnTo>
                    <a:pt x="5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6" name="Freeform 290"/>
            <p:cNvSpPr/>
            <p:nvPr/>
          </p:nvSpPr>
          <p:spPr bwMode="auto">
            <a:xfrm>
              <a:off x="958850" y="3233738"/>
              <a:ext cx="100013" cy="82550"/>
            </a:xfrm>
            <a:custGeom>
              <a:avLst/>
              <a:gdLst>
                <a:gd name="T0" fmla="*/ 63 w 63"/>
                <a:gd name="T1" fmla="*/ 13 h 52"/>
                <a:gd name="T2" fmla="*/ 54 w 63"/>
                <a:gd name="T3" fmla="*/ 0 h 52"/>
                <a:gd name="T4" fmla="*/ 0 w 63"/>
                <a:gd name="T5" fmla="*/ 40 h 52"/>
                <a:gd name="T6" fmla="*/ 9 w 63"/>
                <a:gd name="T7" fmla="*/ 52 h 52"/>
                <a:gd name="T8" fmla="*/ 63 w 63"/>
                <a:gd name="T9" fmla="*/ 1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2">
                  <a:moveTo>
                    <a:pt x="63" y="13"/>
                  </a:moveTo>
                  <a:lnTo>
                    <a:pt x="54" y="0"/>
                  </a:lnTo>
                  <a:lnTo>
                    <a:pt x="0" y="40"/>
                  </a:lnTo>
                  <a:lnTo>
                    <a:pt x="9" y="52"/>
                  </a:lnTo>
                  <a:lnTo>
                    <a:pt x="6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7" name="Freeform 291"/>
            <p:cNvSpPr/>
            <p:nvPr/>
          </p:nvSpPr>
          <p:spPr bwMode="auto">
            <a:xfrm>
              <a:off x="995362" y="3127375"/>
              <a:ext cx="182563" cy="184150"/>
            </a:xfrm>
            <a:custGeom>
              <a:avLst/>
              <a:gdLst>
                <a:gd name="T0" fmla="*/ 219 w 243"/>
                <a:gd name="T1" fmla="*/ 166 h 244"/>
                <a:gd name="T2" fmla="*/ 78 w 243"/>
                <a:gd name="T3" fmla="*/ 220 h 244"/>
                <a:gd name="T4" fmla="*/ 24 w 243"/>
                <a:gd name="T5" fmla="*/ 78 h 244"/>
                <a:gd name="T6" fmla="*/ 165 w 243"/>
                <a:gd name="T7" fmla="*/ 24 h 244"/>
                <a:gd name="T8" fmla="*/ 219 w 243"/>
                <a:gd name="T9" fmla="*/ 16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44">
                  <a:moveTo>
                    <a:pt x="219" y="166"/>
                  </a:moveTo>
                  <a:cubicBezTo>
                    <a:pt x="195" y="220"/>
                    <a:pt x="132" y="244"/>
                    <a:pt x="78" y="220"/>
                  </a:cubicBezTo>
                  <a:cubicBezTo>
                    <a:pt x="24" y="196"/>
                    <a:pt x="0" y="132"/>
                    <a:pt x="24" y="78"/>
                  </a:cubicBezTo>
                  <a:cubicBezTo>
                    <a:pt x="48" y="25"/>
                    <a:pt x="111" y="0"/>
                    <a:pt x="165" y="24"/>
                  </a:cubicBezTo>
                  <a:cubicBezTo>
                    <a:pt x="219" y="49"/>
                    <a:pt x="243" y="112"/>
                    <a:pt x="219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8" name="Freeform 292"/>
            <p:cNvSpPr/>
            <p:nvPr/>
          </p:nvSpPr>
          <p:spPr bwMode="auto">
            <a:xfrm>
              <a:off x="909637" y="3005138"/>
              <a:ext cx="133350" cy="133350"/>
            </a:xfrm>
            <a:custGeom>
              <a:avLst/>
              <a:gdLst>
                <a:gd name="T0" fmla="*/ 160 w 178"/>
                <a:gd name="T1" fmla="*/ 120 h 177"/>
                <a:gd name="T2" fmla="*/ 57 w 178"/>
                <a:gd name="T3" fmla="*/ 160 h 177"/>
                <a:gd name="T4" fmla="*/ 18 w 178"/>
                <a:gd name="T5" fmla="*/ 57 h 177"/>
                <a:gd name="T6" fmla="*/ 121 w 178"/>
                <a:gd name="T7" fmla="*/ 17 h 177"/>
                <a:gd name="T8" fmla="*/ 160 w 178"/>
                <a:gd name="T9" fmla="*/ 12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7">
                  <a:moveTo>
                    <a:pt x="160" y="120"/>
                  </a:moveTo>
                  <a:cubicBezTo>
                    <a:pt x="143" y="160"/>
                    <a:pt x="97" y="177"/>
                    <a:pt x="57" y="160"/>
                  </a:cubicBezTo>
                  <a:cubicBezTo>
                    <a:pt x="18" y="142"/>
                    <a:pt x="0" y="96"/>
                    <a:pt x="18" y="57"/>
                  </a:cubicBezTo>
                  <a:cubicBezTo>
                    <a:pt x="36" y="17"/>
                    <a:pt x="82" y="0"/>
                    <a:pt x="121" y="17"/>
                  </a:cubicBezTo>
                  <a:cubicBezTo>
                    <a:pt x="160" y="35"/>
                    <a:pt x="178" y="81"/>
                    <a:pt x="160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9" name="Freeform 293"/>
            <p:cNvSpPr/>
            <p:nvPr/>
          </p:nvSpPr>
          <p:spPr bwMode="auto">
            <a:xfrm>
              <a:off x="839787" y="3248025"/>
              <a:ext cx="179388" cy="180975"/>
            </a:xfrm>
            <a:custGeom>
              <a:avLst/>
              <a:gdLst>
                <a:gd name="T0" fmla="*/ 216 w 240"/>
                <a:gd name="T1" fmla="*/ 163 h 240"/>
                <a:gd name="T2" fmla="*/ 77 w 240"/>
                <a:gd name="T3" fmla="*/ 216 h 240"/>
                <a:gd name="T4" fmla="*/ 24 w 240"/>
                <a:gd name="T5" fmla="*/ 77 h 240"/>
                <a:gd name="T6" fmla="*/ 163 w 240"/>
                <a:gd name="T7" fmla="*/ 24 h 240"/>
                <a:gd name="T8" fmla="*/ 216 w 240"/>
                <a:gd name="T9" fmla="*/ 16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216" y="163"/>
                  </a:moveTo>
                  <a:cubicBezTo>
                    <a:pt x="192" y="216"/>
                    <a:pt x="130" y="240"/>
                    <a:pt x="77" y="216"/>
                  </a:cubicBezTo>
                  <a:cubicBezTo>
                    <a:pt x="24" y="193"/>
                    <a:pt x="0" y="130"/>
                    <a:pt x="24" y="77"/>
                  </a:cubicBezTo>
                  <a:cubicBezTo>
                    <a:pt x="47" y="24"/>
                    <a:pt x="110" y="0"/>
                    <a:pt x="163" y="24"/>
                  </a:cubicBezTo>
                  <a:cubicBezTo>
                    <a:pt x="216" y="48"/>
                    <a:pt x="240" y="110"/>
                    <a:pt x="216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0" name="Freeform 294"/>
            <p:cNvSpPr/>
            <p:nvPr/>
          </p:nvSpPr>
          <p:spPr bwMode="auto">
            <a:xfrm>
              <a:off x="1185862" y="3105150"/>
              <a:ext cx="60325" cy="60325"/>
            </a:xfrm>
            <a:custGeom>
              <a:avLst/>
              <a:gdLst>
                <a:gd name="T0" fmla="*/ 75 w 81"/>
                <a:gd name="T1" fmla="*/ 50 h 80"/>
                <a:gd name="T2" fmla="*/ 31 w 81"/>
                <a:gd name="T3" fmla="*/ 75 h 80"/>
                <a:gd name="T4" fmla="*/ 6 w 81"/>
                <a:gd name="T5" fmla="*/ 31 h 80"/>
                <a:gd name="T6" fmla="*/ 50 w 81"/>
                <a:gd name="T7" fmla="*/ 5 h 80"/>
                <a:gd name="T8" fmla="*/ 75 w 81"/>
                <a:gd name="T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75" y="50"/>
                  </a:moveTo>
                  <a:cubicBezTo>
                    <a:pt x="70" y="69"/>
                    <a:pt x="50" y="80"/>
                    <a:pt x="31" y="75"/>
                  </a:cubicBezTo>
                  <a:cubicBezTo>
                    <a:pt x="12" y="70"/>
                    <a:pt x="0" y="50"/>
                    <a:pt x="6" y="31"/>
                  </a:cubicBezTo>
                  <a:cubicBezTo>
                    <a:pt x="11" y="12"/>
                    <a:pt x="31" y="0"/>
                    <a:pt x="50" y="5"/>
                  </a:cubicBezTo>
                  <a:cubicBezTo>
                    <a:pt x="69" y="11"/>
                    <a:pt x="81" y="31"/>
                    <a:pt x="75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1" name="Freeform 295"/>
            <p:cNvSpPr/>
            <p:nvPr/>
          </p:nvSpPr>
          <p:spPr bwMode="auto">
            <a:xfrm>
              <a:off x="1141412" y="3313113"/>
              <a:ext cx="79375" cy="77788"/>
            </a:xfrm>
            <a:custGeom>
              <a:avLst/>
              <a:gdLst>
                <a:gd name="T0" fmla="*/ 95 w 106"/>
                <a:gd name="T1" fmla="*/ 72 h 105"/>
                <a:gd name="T2" fmla="*/ 34 w 106"/>
                <a:gd name="T3" fmla="*/ 95 h 105"/>
                <a:gd name="T4" fmla="*/ 11 w 106"/>
                <a:gd name="T5" fmla="*/ 34 h 105"/>
                <a:gd name="T6" fmla="*/ 72 w 106"/>
                <a:gd name="T7" fmla="*/ 10 h 105"/>
                <a:gd name="T8" fmla="*/ 95 w 106"/>
                <a:gd name="T9" fmla="*/ 7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5">
                  <a:moveTo>
                    <a:pt x="95" y="72"/>
                  </a:moveTo>
                  <a:cubicBezTo>
                    <a:pt x="85" y="95"/>
                    <a:pt x="58" y="105"/>
                    <a:pt x="34" y="95"/>
                  </a:cubicBezTo>
                  <a:cubicBezTo>
                    <a:pt x="11" y="84"/>
                    <a:pt x="0" y="57"/>
                    <a:pt x="11" y="34"/>
                  </a:cubicBezTo>
                  <a:cubicBezTo>
                    <a:pt x="21" y="10"/>
                    <a:pt x="49" y="0"/>
                    <a:pt x="72" y="10"/>
                  </a:cubicBezTo>
                  <a:cubicBezTo>
                    <a:pt x="95" y="21"/>
                    <a:pt x="106" y="48"/>
                    <a:pt x="95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12" name="Group 183"/>
          <p:cNvGrpSpPr/>
          <p:nvPr/>
        </p:nvGrpSpPr>
        <p:grpSpPr>
          <a:xfrm>
            <a:off x="8274503" y="2580115"/>
            <a:ext cx="630767" cy="357717"/>
            <a:chOff x="2470150" y="3081338"/>
            <a:chExt cx="473075" cy="268288"/>
          </a:xfrm>
          <a:solidFill>
            <a:srgbClr val="16397B"/>
          </a:solidFill>
        </p:grpSpPr>
        <p:sp>
          <p:nvSpPr>
            <p:cNvPr id="313" name="Freeform 296"/>
            <p:cNvSpPr>
              <a:spLocks noEditPoints="1"/>
            </p:cNvSpPr>
            <p:nvPr/>
          </p:nvSpPr>
          <p:spPr bwMode="auto">
            <a:xfrm>
              <a:off x="2470150" y="3081338"/>
              <a:ext cx="473075" cy="268288"/>
            </a:xfrm>
            <a:custGeom>
              <a:avLst/>
              <a:gdLst>
                <a:gd name="T0" fmla="*/ 623 w 630"/>
                <a:gd name="T1" fmla="*/ 83 h 358"/>
                <a:gd name="T2" fmla="*/ 315 w 630"/>
                <a:gd name="T3" fmla="*/ 0 h 358"/>
                <a:gd name="T4" fmla="*/ 6 w 630"/>
                <a:gd name="T5" fmla="*/ 83 h 358"/>
                <a:gd name="T6" fmla="*/ 2 w 630"/>
                <a:gd name="T7" fmla="*/ 99 h 358"/>
                <a:gd name="T8" fmla="*/ 72 w 630"/>
                <a:gd name="T9" fmla="*/ 346 h 358"/>
                <a:gd name="T10" fmla="*/ 88 w 630"/>
                <a:gd name="T11" fmla="*/ 358 h 358"/>
                <a:gd name="T12" fmla="*/ 542 w 630"/>
                <a:gd name="T13" fmla="*/ 358 h 358"/>
                <a:gd name="T14" fmla="*/ 558 w 630"/>
                <a:gd name="T15" fmla="*/ 346 h 358"/>
                <a:gd name="T16" fmla="*/ 628 w 630"/>
                <a:gd name="T17" fmla="*/ 99 h 358"/>
                <a:gd name="T18" fmla="*/ 623 w 630"/>
                <a:gd name="T19" fmla="*/ 83 h 358"/>
                <a:gd name="T20" fmla="*/ 390 w 630"/>
                <a:gd name="T21" fmla="*/ 227 h 358"/>
                <a:gd name="T22" fmla="*/ 315 w 630"/>
                <a:gd name="T23" fmla="*/ 275 h 358"/>
                <a:gd name="T24" fmla="*/ 240 w 630"/>
                <a:gd name="T25" fmla="*/ 227 h 358"/>
                <a:gd name="T26" fmla="*/ 216 w 630"/>
                <a:gd name="T27" fmla="*/ 105 h 358"/>
                <a:gd name="T28" fmla="*/ 279 w 630"/>
                <a:gd name="T29" fmla="*/ 87 h 358"/>
                <a:gd name="T30" fmla="*/ 315 w 630"/>
                <a:gd name="T31" fmla="*/ 136 h 358"/>
                <a:gd name="T32" fmla="*/ 351 w 630"/>
                <a:gd name="T33" fmla="*/ 87 h 358"/>
                <a:gd name="T34" fmla="*/ 414 w 630"/>
                <a:gd name="T35" fmla="*/ 105 h 358"/>
                <a:gd name="T36" fmla="*/ 390 w 630"/>
                <a:gd name="T37" fmla="*/ 22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0" h="358">
                  <a:moveTo>
                    <a:pt x="623" y="83"/>
                  </a:moveTo>
                  <a:cubicBezTo>
                    <a:pt x="564" y="34"/>
                    <a:pt x="452" y="0"/>
                    <a:pt x="315" y="0"/>
                  </a:cubicBezTo>
                  <a:cubicBezTo>
                    <a:pt x="178" y="0"/>
                    <a:pt x="66" y="34"/>
                    <a:pt x="6" y="83"/>
                  </a:cubicBezTo>
                  <a:cubicBezTo>
                    <a:pt x="2" y="87"/>
                    <a:pt x="0" y="93"/>
                    <a:pt x="2" y="99"/>
                  </a:cubicBezTo>
                  <a:cubicBezTo>
                    <a:pt x="72" y="346"/>
                    <a:pt x="72" y="346"/>
                    <a:pt x="72" y="346"/>
                  </a:cubicBezTo>
                  <a:cubicBezTo>
                    <a:pt x="74" y="353"/>
                    <a:pt x="81" y="358"/>
                    <a:pt x="88" y="358"/>
                  </a:cubicBezTo>
                  <a:cubicBezTo>
                    <a:pt x="542" y="358"/>
                    <a:pt x="542" y="358"/>
                    <a:pt x="542" y="358"/>
                  </a:cubicBezTo>
                  <a:cubicBezTo>
                    <a:pt x="549" y="358"/>
                    <a:pt x="556" y="353"/>
                    <a:pt x="558" y="346"/>
                  </a:cubicBezTo>
                  <a:cubicBezTo>
                    <a:pt x="628" y="99"/>
                    <a:pt x="628" y="99"/>
                    <a:pt x="628" y="99"/>
                  </a:cubicBezTo>
                  <a:cubicBezTo>
                    <a:pt x="630" y="93"/>
                    <a:pt x="628" y="87"/>
                    <a:pt x="623" y="83"/>
                  </a:cubicBezTo>
                  <a:close/>
                  <a:moveTo>
                    <a:pt x="390" y="227"/>
                  </a:moveTo>
                  <a:cubicBezTo>
                    <a:pt x="362" y="262"/>
                    <a:pt x="315" y="275"/>
                    <a:pt x="315" y="275"/>
                  </a:cubicBezTo>
                  <a:cubicBezTo>
                    <a:pt x="315" y="275"/>
                    <a:pt x="268" y="262"/>
                    <a:pt x="240" y="227"/>
                  </a:cubicBezTo>
                  <a:cubicBezTo>
                    <a:pt x="212" y="192"/>
                    <a:pt x="194" y="147"/>
                    <a:pt x="216" y="105"/>
                  </a:cubicBezTo>
                  <a:cubicBezTo>
                    <a:pt x="228" y="84"/>
                    <a:pt x="258" y="79"/>
                    <a:pt x="279" y="87"/>
                  </a:cubicBezTo>
                  <a:cubicBezTo>
                    <a:pt x="302" y="94"/>
                    <a:pt x="315" y="136"/>
                    <a:pt x="315" y="136"/>
                  </a:cubicBezTo>
                  <a:cubicBezTo>
                    <a:pt x="315" y="136"/>
                    <a:pt x="328" y="94"/>
                    <a:pt x="351" y="87"/>
                  </a:cubicBezTo>
                  <a:cubicBezTo>
                    <a:pt x="372" y="79"/>
                    <a:pt x="402" y="84"/>
                    <a:pt x="414" y="105"/>
                  </a:cubicBezTo>
                  <a:cubicBezTo>
                    <a:pt x="436" y="147"/>
                    <a:pt x="418" y="192"/>
                    <a:pt x="390" y="2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4" name="Freeform 297"/>
            <p:cNvSpPr/>
            <p:nvPr/>
          </p:nvSpPr>
          <p:spPr bwMode="auto">
            <a:xfrm>
              <a:off x="2516187" y="3314700"/>
              <a:ext cx="381000" cy="34925"/>
            </a:xfrm>
            <a:custGeom>
              <a:avLst/>
              <a:gdLst>
                <a:gd name="T0" fmla="*/ 0 w 506"/>
                <a:gd name="T1" fmla="*/ 0 h 47"/>
                <a:gd name="T2" fmla="*/ 10 w 506"/>
                <a:gd name="T3" fmla="*/ 35 h 47"/>
                <a:gd name="T4" fmla="*/ 26 w 506"/>
                <a:gd name="T5" fmla="*/ 47 h 47"/>
                <a:gd name="T6" fmla="*/ 480 w 506"/>
                <a:gd name="T7" fmla="*/ 47 h 47"/>
                <a:gd name="T8" fmla="*/ 496 w 506"/>
                <a:gd name="T9" fmla="*/ 35 h 47"/>
                <a:gd name="T10" fmla="*/ 506 w 506"/>
                <a:gd name="T11" fmla="*/ 0 h 47"/>
                <a:gd name="T12" fmla="*/ 0 w 506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6" h="47">
                  <a:moveTo>
                    <a:pt x="0" y="0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2" y="42"/>
                    <a:pt x="19" y="47"/>
                    <a:pt x="26" y="47"/>
                  </a:cubicBezTo>
                  <a:cubicBezTo>
                    <a:pt x="480" y="47"/>
                    <a:pt x="480" y="47"/>
                    <a:pt x="480" y="47"/>
                  </a:cubicBezTo>
                  <a:cubicBezTo>
                    <a:pt x="487" y="47"/>
                    <a:pt x="494" y="42"/>
                    <a:pt x="496" y="35"/>
                  </a:cubicBezTo>
                  <a:cubicBezTo>
                    <a:pt x="506" y="0"/>
                    <a:pt x="506" y="0"/>
                    <a:pt x="50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15" name="Group 186"/>
          <p:cNvGrpSpPr/>
          <p:nvPr/>
        </p:nvGrpSpPr>
        <p:grpSpPr>
          <a:xfrm>
            <a:off x="9291437" y="2551299"/>
            <a:ext cx="626533" cy="539749"/>
            <a:chOff x="3302000" y="3008313"/>
            <a:chExt cx="469900" cy="404812"/>
          </a:xfrm>
          <a:solidFill>
            <a:srgbClr val="16397B"/>
          </a:solidFill>
        </p:grpSpPr>
        <p:sp>
          <p:nvSpPr>
            <p:cNvPr id="316" name="Freeform 298"/>
            <p:cNvSpPr/>
            <p:nvPr/>
          </p:nvSpPr>
          <p:spPr bwMode="auto">
            <a:xfrm>
              <a:off x="3302000" y="3008313"/>
              <a:ext cx="469900" cy="303213"/>
            </a:xfrm>
            <a:custGeom>
              <a:avLst/>
              <a:gdLst>
                <a:gd name="T0" fmla="*/ 24 w 624"/>
                <a:gd name="T1" fmla="*/ 263 h 403"/>
                <a:gd name="T2" fmla="*/ 117 w 624"/>
                <a:gd name="T3" fmla="*/ 263 h 403"/>
                <a:gd name="T4" fmla="*/ 120 w 624"/>
                <a:gd name="T5" fmla="*/ 246 h 403"/>
                <a:gd name="T6" fmla="*/ 127 w 624"/>
                <a:gd name="T7" fmla="*/ 240 h 403"/>
                <a:gd name="T8" fmla="*/ 134 w 624"/>
                <a:gd name="T9" fmla="*/ 245 h 403"/>
                <a:gd name="T10" fmla="*/ 147 w 624"/>
                <a:gd name="T11" fmla="*/ 278 h 403"/>
                <a:gd name="T12" fmla="*/ 172 w 624"/>
                <a:gd name="T13" fmla="*/ 151 h 403"/>
                <a:gd name="T14" fmla="*/ 179 w 624"/>
                <a:gd name="T15" fmla="*/ 145 h 403"/>
                <a:gd name="T16" fmla="*/ 186 w 624"/>
                <a:gd name="T17" fmla="*/ 151 h 403"/>
                <a:gd name="T18" fmla="*/ 204 w 624"/>
                <a:gd name="T19" fmla="*/ 324 h 403"/>
                <a:gd name="T20" fmla="*/ 230 w 624"/>
                <a:gd name="T21" fmla="*/ 146 h 403"/>
                <a:gd name="T22" fmla="*/ 237 w 624"/>
                <a:gd name="T23" fmla="*/ 140 h 403"/>
                <a:gd name="T24" fmla="*/ 244 w 624"/>
                <a:gd name="T25" fmla="*/ 146 h 403"/>
                <a:gd name="T26" fmla="*/ 265 w 624"/>
                <a:gd name="T27" fmla="*/ 263 h 403"/>
                <a:gd name="T28" fmla="*/ 300 w 624"/>
                <a:gd name="T29" fmla="*/ 263 h 403"/>
                <a:gd name="T30" fmla="*/ 308 w 624"/>
                <a:gd name="T31" fmla="*/ 269 h 403"/>
                <a:gd name="T32" fmla="*/ 308 w 624"/>
                <a:gd name="T33" fmla="*/ 275 h 403"/>
                <a:gd name="T34" fmla="*/ 310 w 624"/>
                <a:gd name="T35" fmla="*/ 267 h 403"/>
                <a:gd name="T36" fmla="*/ 317 w 624"/>
                <a:gd name="T37" fmla="*/ 261 h 403"/>
                <a:gd name="T38" fmla="*/ 325 w 624"/>
                <a:gd name="T39" fmla="*/ 267 h 403"/>
                <a:gd name="T40" fmla="*/ 335 w 624"/>
                <a:gd name="T41" fmla="*/ 298 h 403"/>
                <a:gd name="T42" fmla="*/ 344 w 624"/>
                <a:gd name="T43" fmla="*/ 265 h 403"/>
                <a:gd name="T44" fmla="*/ 352 w 624"/>
                <a:gd name="T45" fmla="*/ 260 h 403"/>
                <a:gd name="T46" fmla="*/ 359 w 624"/>
                <a:gd name="T47" fmla="*/ 266 h 403"/>
                <a:gd name="T48" fmla="*/ 372 w 624"/>
                <a:gd name="T49" fmla="*/ 403 h 403"/>
                <a:gd name="T50" fmla="*/ 413 w 624"/>
                <a:gd name="T51" fmla="*/ 199 h 403"/>
                <a:gd name="T52" fmla="*/ 420 w 624"/>
                <a:gd name="T53" fmla="*/ 193 h 403"/>
                <a:gd name="T54" fmla="*/ 428 w 624"/>
                <a:gd name="T55" fmla="*/ 198 h 403"/>
                <a:gd name="T56" fmla="*/ 446 w 624"/>
                <a:gd name="T57" fmla="*/ 243 h 403"/>
                <a:gd name="T58" fmla="*/ 465 w 624"/>
                <a:gd name="T59" fmla="*/ 130 h 403"/>
                <a:gd name="T60" fmla="*/ 472 w 624"/>
                <a:gd name="T61" fmla="*/ 124 h 403"/>
                <a:gd name="T62" fmla="*/ 479 w 624"/>
                <a:gd name="T63" fmla="*/ 129 h 403"/>
                <a:gd name="T64" fmla="*/ 513 w 624"/>
                <a:gd name="T65" fmla="*/ 263 h 403"/>
                <a:gd name="T66" fmla="*/ 602 w 624"/>
                <a:gd name="T67" fmla="*/ 263 h 403"/>
                <a:gd name="T68" fmla="*/ 604 w 624"/>
                <a:gd name="T69" fmla="*/ 263 h 403"/>
                <a:gd name="T70" fmla="*/ 589 w 624"/>
                <a:gd name="T71" fmla="*/ 72 h 403"/>
                <a:gd name="T72" fmla="*/ 412 w 624"/>
                <a:gd name="T73" fmla="*/ 21 h 403"/>
                <a:gd name="T74" fmla="*/ 312 w 624"/>
                <a:gd name="T75" fmla="*/ 98 h 403"/>
                <a:gd name="T76" fmla="*/ 212 w 624"/>
                <a:gd name="T77" fmla="*/ 21 h 403"/>
                <a:gd name="T78" fmla="*/ 35 w 624"/>
                <a:gd name="T79" fmla="*/ 72 h 403"/>
                <a:gd name="T80" fmla="*/ 20 w 624"/>
                <a:gd name="T81" fmla="*/ 264 h 403"/>
                <a:gd name="T82" fmla="*/ 24 w 624"/>
                <a:gd name="T83" fmla="*/ 26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4" h="403">
                  <a:moveTo>
                    <a:pt x="24" y="263"/>
                  </a:moveTo>
                  <a:cubicBezTo>
                    <a:pt x="117" y="263"/>
                    <a:pt x="117" y="263"/>
                    <a:pt x="117" y="263"/>
                  </a:cubicBezTo>
                  <a:cubicBezTo>
                    <a:pt x="120" y="246"/>
                    <a:pt x="120" y="246"/>
                    <a:pt x="120" y="246"/>
                  </a:cubicBezTo>
                  <a:cubicBezTo>
                    <a:pt x="121" y="243"/>
                    <a:pt x="123" y="241"/>
                    <a:pt x="127" y="240"/>
                  </a:cubicBezTo>
                  <a:cubicBezTo>
                    <a:pt x="130" y="240"/>
                    <a:pt x="133" y="242"/>
                    <a:pt x="134" y="245"/>
                  </a:cubicBezTo>
                  <a:cubicBezTo>
                    <a:pt x="147" y="278"/>
                    <a:pt x="147" y="278"/>
                    <a:pt x="147" y="278"/>
                  </a:cubicBezTo>
                  <a:cubicBezTo>
                    <a:pt x="172" y="151"/>
                    <a:pt x="172" y="151"/>
                    <a:pt x="172" y="151"/>
                  </a:cubicBezTo>
                  <a:cubicBezTo>
                    <a:pt x="172" y="147"/>
                    <a:pt x="176" y="144"/>
                    <a:pt x="179" y="145"/>
                  </a:cubicBezTo>
                  <a:cubicBezTo>
                    <a:pt x="183" y="145"/>
                    <a:pt x="186" y="148"/>
                    <a:pt x="186" y="151"/>
                  </a:cubicBezTo>
                  <a:cubicBezTo>
                    <a:pt x="204" y="324"/>
                    <a:pt x="204" y="324"/>
                    <a:pt x="204" y="324"/>
                  </a:cubicBezTo>
                  <a:cubicBezTo>
                    <a:pt x="230" y="146"/>
                    <a:pt x="230" y="146"/>
                    <a:pt x="230" y="146"/>
                  </a:cubicBezTo>
                  <a:cubicBezTo>
                    <a:pt x="230" y="143"/>
                    <a:pt x="233" y="140"/>
                    <a:pt x="237" y="140"/>
                  </a:cubicBezTo>
                  <a:cubicBezTo>
                    <a:pt x="241" y="140"/>
                    <a:pt x="244" y="142"/>
                    <a:pt x="244" y="146"/>
                  </a:cubicBezTo>
                  <a:cubicBezTo>
                    <a:pt x="265" y="263"/>
                    <a:pt x="265" y="263"/>
                    <a:pt x="265" y="263"/>
                  </a:cubicBezTo>
                  <a:cubicBezTo>
                    <a:pt x="300" y="263"/>
                    <a:pt x="300" y="263"/>
                    <a:pt x="300" y="263"/>
                  </a:cubicBezTo>
                  <a:cubicBezTo>
                    <a:pt x="304" y="263"/>
                    <a:pt x="307" y="266"/>
                    <a:pt x="308" y="269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10" y="267"/>
                    <a:pt x="310" y="267"/>
                    <a:pt x="310" y="267"/>
                  </a:cubicBezTo>
                  <a:cubicBezTo>
                    <a:pt x="311" y="264"/>
                    <a:pt x="314" y="262"/>
                    <a:pt x="317" y="261"/>
                  </a:cubicBezTo>
                  <a:cubicBezTo>
                    <a:pt x="321" y="261"/>
                    <a:pt x="324" y="264"/>
                    <a:pt x="325" y="267"/>
                  </a:cubicBezTo>
                  <a:cubicBezTo>
                    <a:pt x="335" y="298"/>
                    <a:pt x="335" y="298"/>
                    <a:pt x="335" y="298"/>
                  </a:cubicBezTo>
                  <a:cubicBezTo>
                    <a:pt x="344" y="265"/>
                    <a:pt x="344" y="265"/>
                    <a:pt x="344" y="265"/>
                  </a:cubicBezTo>
                  <a:cubicBezTo>
                    <a:pt x="345" y="262"/>
                    <a:pt x="349" y="259"/>
                    <a:pt x="352" y="260"/>
                  </a:cubicBezTo>
                  <a:cubicBezTo>
                    <a:pt x="356" y="260"/>
                    <a:pt x="358" y="263"/>
                    <a:pt x="359" y="266"/>
                  </a:cubicBezTo>
                  <a:cubicBezTo>
                    <a:pt x="372" y="403"/>
                    <a:pt x="372" y="403"/>
                    <a:pt x="372" y="403"/>
                  </a:cubicBezTo>
                  <a:cubicBezTo>
                    <a:pt x="413" y="199"/>
                    <a:pt x="413" y="199"/>
                    <a:pt x="413" y="199"/>
                  </a:cubicBezTo>
                  <a:cubicBezTo>
                    <a:pt x="414" y="196"/>
                    <a:pt x="417" y="194"/>
                    <a:pt x="420" y="193"/>
                  </a:cubicBezTo>
                  <a:cubicBezTo>
                    <a:pt x="423" y="193"/>
                    <a:pt x="426" y="195"/>
                    <a:pt x="428" y="198"/>
                  </a:cubicBezTo>
                  <a:cubicBezTo>
                    <a:pt x="446" y="243"/>
                    <a:pt x="446" y="243"/>
                    <a:pt x="446" y="243"/>
                  </a:cubicBezTo>
                  <a:cubicBezTo>
                    <a:pt x="465" y="130"/>
                    <a:pt x="465" y="130"/>
                    <a:pt x="465" y="130"/>
                  </a:cubicBezTo>
                  <a:cubicBezTo>
                    <a:pt x="466" y="126"/>
                    <a:pt x="468" y="124"/>
                    <a:pt x="472" y="124"/>
                  </a:cubicBezTo>
                  <a:cubicBezTo>
                    <a:pt x="475" y="123"/>
                    <a:pt x="479" y="126"/>
                    <a:pt x="479" y="129"/>
                  </a:cubicBezTo>
                  <a:cubicBezTo>
                    <a:pt x="513" y="263"/>
                    <a:pt x="513" y="263"/>
                    <a:pt x="513" y="263"/>
                  </a:cubicBezTo>
                  <a:cubicBezTo>
                    <a:pt x="602" y="263"/>
                    <a:pt x="602" y="263"/>
                    <a:pt x="602" y="263"/>
                  </a:cubicBezTo>
                  <a:cubicBezTo>
                    <a:pt x="603" y="263"/>
                    <a:pt x="604" y="263"/>
                    <a:pt x="604" y="263"/>
                  </a:cubicBezTo>
                  <a:cubicBezTo>
                    <a:pt x="624" y="201"/>
                    <a:pt x="624" y="135"/>
                    <a:pt x="589" y="72"/>
                  </a:cubicBezTo>
                  <a:cubicBezTo>
                    <a:pt x="557" y="14"/>
                    <a:pt x="473" y="0"/>
                    <a:pt x="412" y="21"/>
                  </a:cubicBezTo>
                  <a:cubicBezTo>
                    <a:pt x="350" y="42"/>
                    <a:pt x="312" y="98"/>
                    <a:pt x="312" y="98"/>
                  </a:cubicBezTo>
                  <a:cubicBezTo>
                    <a:pt x="312" y="98"/>
                    <a:pt x="274" y="42"/>
                    <a:pt x="212" y="21"/>
                  </a:cubicBezTo>
                  <a:cubicBezTo>
                    <a:pt x="151" y="0"/>
                    <a:pt x="67" y="14"/>
                    <a:pt x="35" y="72"/>
                  </a:cubicBezTo>
                  <a:cubicBezTo>
                    <a:pt x="0" y="136"/>
                    <a:pt x="0" y="202"/>
                    <a:pt x="20" y="264"/>
                  </a:cubicBezTo>
                  <a:cubicBezTo>
                    <a:pt x="21" y="263"/>
                    <a:pt x="22" y="263"/>
                    <a:pt x="24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7" name="Freeform 299"/>
            <p:cNvSpPr/>
            <p:nvPr/>
          </p:nvSpPr>
          <p:spPr bwMode="auto">
            <a:xfrm>
              <a:off x="3321050" y="3133725"/>
              <a:ext cx="431800" cy="279400"/>
            </a:xfrm>
            <a:custGeom>
              <a:avLst/>
              <a:gdLst>
                <a:gd name="T0" fmla="*/ 483 w 576"/>
                <a:gd name="T1" fmla="*/ 111 h 373"/>
                <a:gd name="T2" fmla="*/ 476 w 576"/>
                <a:gd name="T3" fmla="*/ 105 h 373"/>
                <a:gd name="T4" fmla="*/ 450 w 576"/>
                <a:gd name="T5" fmla="*/ 0 h 373"/>
                <a:gd name="T6" fmla="*/ 432 w 576"/>
                <a:gd name="T7" fmla="*/ 104 h 373"/>
                <a:gd name="T8" fmla="*/ 426 w 576"/>
                <a:gd name="T9" fmla="*/ 110 h 373"/>
                <a:gd name="T10" fmla="*/ 418 w 576"/>
                <a:gd name="T11" fmla="*/ 106 h 373"/>
                <a:gd name="T12" fmla="*/ 399 w 576"/>
                <a:gd name="T13" fmla="*/ 59 h 373"/>
                <a:gd name="T14" fmla="*/ 353 w 576"/>
                <a:gd name="T15" fmla="*/ 286 h 373"/>
                <a:gd name="T16" fmla="*/ 346 w 576"/>
                <a:gd name="T17" fmla="*/ 292 h 373"/>
                <a:gd name="T18" fmla="*/ 345 w 576"/>
                <a:gd name="T19" fmla="*/ 292 h 373"/>
                <a:gd name="T20" fmla="*/ 338 w 576"/>
                <a:gd name="T21" fmla="*/ 286 h 373"/>
                <a:gd name="T22" fmla="*/ 324 w 576"/>
                <a:gd name="T23" fmla="*/ 138 h 373"/>
                <a:gd name="T24" fmla="*/ 318 w 576"/>
                <a:gd name="T25" fmla="*/ 159 h 373"/>
                <a:gd name="T26" fmla="*/ 311 w 576"/>
                <a:gd name="T27" fmla="*/ 164 h 373"/>
                <a:gd name="T28" fmla="*/ 311 w 576"/>
                <a:gd name="T29" fmla="*/ 164 h 373"/>
                <a:gd name="T30" fmla="*/ 304 w 576"/>
                <a:gd name="T31" fmla="*/ 159 h 373"/>
                <a:gd name="T32" fmla="*/ 294 w 576"/>
                <a:gd name="T33" fmla="*/ 128 h 373"/>
                <a:gd name="T34" fmla="*/ 289 w 576"/>
                <a:gd name="T35" fmla="*/ 148 h 373"/>
                <a:gd name="T36" fmla="*/ 281 w 576"/>
                <a:gd name="T37" fmla="*/ 153 h 373"/>
                <a:gd name="T38" fmla="*/ 275 w 576"/>
                <a:gd name="T39" fmla="*/ 147 h 373"/>
                <a:gd name="T40" fmla="*/ 270 w 576"/>
                <a:gd name="T41" fmla="*/ 111 h 373"/>
                <a:gd name="T42" fmla="*/ 235 w 576"/>
                <a:gd name="T43" fmla="*/ 111 h 373"/>
                <a:gd name="T44" fmla="*/ 227 w 576"/>
                <a:gd name="T45" fmla="*/ 105 h 373"/>
                <a:gd name="T46" fmla="*/ 214 w 576"/>
                <a:gd name="T47" fmla="*/ 26 h 373"/>
                <a:gd name="T48" fmla="*/ 185 w 576"/>
                <a:gd name="T49" fmla="*/ 218 h 373"/>
                <a:gd name="T50" fmla="*/ 178 w 576"/>
                <a:gd name="T51" fmla="*/ 224 h 373"/>
                <a:gd name="T52" fmla="*/ 171 w 576"/>
                <a:gd name="T53" fmla="*/ 218 h 373"/>
                <a:gd name="T54" fmla="*/ 153 w 576"/>
                <a:gd name="T55" fmla="*/ 36 h 373"/>
                <a:gd name="T56" fmla="*/ 133 w 576"/>
                <a:gd name="T57" fmla="*/ 139 h 373"/>
                <a:gd name="T58" fmla="*/ 126 w 576"/>
                <a:gd name="T59" fmla="*/ 145 h 373"/>
                <a:gd name="T60" fmla="*/ 119 w 576"/>
                <a:gd name="T61" fmla="*/ 140 h 373"/>
                <a:gd name="T62" fmla="*/ 106 w 576"/>
                <a:gd name="T63" fmla="*/ 107 h 373"/>
                <a:gd name="T64" fmla="*/ 100 w 576"/>
                <a:gd name="T65" fmla="*/ 111 h 373"/>
                <a:gd name="T66" fmla="*/ 0 w 576"/>
                <a:gd name="T67" fmla="*/ 111 h 373"/>
                <a:gd name="T68" fmla="*/ 77 w 576"/>
                <a:gd name="T69" fmla="*/ 241 h 373"/>
                <a:gd name="T70" fmla="*/ 288 w 576"/>
                <a:gd name="T71" fmla="*/ 373 h 373"/>
                <a:gd name="T72" fmla="*/ 499 w 576"/>
                <a:gd name="T73" fmla="*/ 241 h 373"/>
                <a:gd name="T74" fmla="*/ 576 w 576"/>
                <a:gd name="T75" fmla="*/ 111 h 373"/>
                <a:gd name="T76" fmla="*/ 483 w 576"/>
                <a:gd name="T77" fmla="*/ 111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373">
                  <a:moveTo>
                    <a:pt x="483" y="111"/>
                  </a:moveTo>
                  <a:cubicBezTo>
                    <a:pt x="480" y="111"/>
                    <a:pt x="477" y="108"/>
                    <a:pt x="476" y="105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8"/>
                    <a:pt x="429" y="110"/>
                    <a:pt x="426" y="110"/>
                  </a:cubicBezTo>
                  <a:cubicBezTo>
                    <a:pt x="422" y="111"/>
                    <a:pt x="419" y="109"/>
                    <a:pt x="418" y="106"/>
                  </a:cubicBezTo>
                  <a:cubicBezTo>
                    <a:pt x="399" y="59"/>
                    <a:pt x="399" y="59"/>
                    <a:pt x="399" y="59"/>
                  </a:cubicBezTo>
                  <a:cubicBezTo>
                    <a:pt x="353" y="286"/>
                    <a:pt x="353" y="286"/>
                    <a:pt x="353" y="286"/>
                  </a:cubicBezTo>
                  <a:cubicBezTo>
                    <a:pt x="352" y="290"/>
                    <a:pt x="349" y="292"/>
                    <a:pt x="346" y="292"/>
                  </a:cubicBezTo>
                  <a:cubicBezTo>
                    <a:pt x="346" y="292"/>
                    <a:pt x="346" y="292"/>
                    <a:pt x="345" y="292"/>
                  </a:cubicBezTo>
                  <a:cubicBezTo>
                    <a:pt x="342" y="292"/>
                    <a:pt x="339" y="289"/>
                    <a:pt x="338" y="286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18" y="159"/>
                    <a:pt x="318" y="159"/>
                    <a:pt x="318" y="159"/>
                  </a:cubicBezTo>
                  <a:cubicBezTo>
                    <a:pt x="317" y="162"/>
                    <a:pt x="314" y="164"/>
                    <a:pt x="311" y="164"/>
                  </a:cubicBezTo>
                  <a:cubicBezTo>
                    <a:pt x="311" y="164"/>
                    <a:pt x="311" y="164"/>
                    <a:pt x="311" y="164"/>
                  </a:cubicBezTo>
                  <a:cubicBezTo>
                    <a:pt x="308" y="164"/>
                    <a:pt x="305" y="162"/>
                    <a:pt x="304" y="159"/>
                  </a:cubicBezTo>
                  <a:cubicBezTo>
                    <a:pt x="294" y="128"/>
                    <a:pt x="294" y="128"/>
                    <a:pt x="294" y="128"/>
                  </a:cubicBezTo>
                  <a:cubicBezTo>
                    <a:pt x="289" y="148"/>
                    <a:pt x="289" y="148"/>
                    <a:pt x="289" y="148"/>
                  </a:cubicBezTo>
                  <a:cubicBezTo>
                    <a:pt x="288" y="151"/>
                    <a:pt x="285" y="153"/>
                    <a:pt x="281" y="153"/>
                  </a:cubicBezTo>
                  <a:cubicBezTo>
                    <a:pt x="278" y="153"/>
                    <a:pt x="275" y="150"/>
                    <a:pt x="275" y="147"/>
                  </a:cubicBezTo>
                  <a:cubicBezTo>
                    <a:pt x="270" y="111"/>
                    <a:pt x="270" y="111"/>
                    <a:pt x="270" y="111"/>
                  </a:cubicBezTo>
                  <a:cubicBezTo>
                    <a:pt x="235" y="111"/>
                    <a:pt x="235" y="111"/>
                    <a:pt x="235" y="111"/>
                  </a:cubicBezTo>
                  <a:cubicBezTo>
                    <a:pt x="231" y="111"/>
                    <a:pt x="228" y="108"/>
                    <a:pt x="227" y="105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185" y="218"/>
                    <a:pt x="185" y="218"/>
                    <a:pt x="185" y="218"/>
                  </a:cubicBezTo>
                  <a:cubicBezTo>
                    <a:pt x="185" y="222"/>
                    <a:pt x="182" y="225"/>
                    <a:pt x="178" y="224"/>
                  </a:cubicBezTo>
                  <a:cubicBezTo>
                    <a:pt x="174" y="224"/>
                    <a:pt x="171" y="222"/>
                    <a:pt x="171" y="218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2" y="142"/>
                    <a:pt x="129" y="144"/>
                    <a:pt x="126" y="145"/>
                  </a:cubicBezTo>
                  <a:cubicBezTo>
                    <a:pt x="123" y="145"/>
                    <a:pt x="120" y="143"/>
                    <a:pt x="119" y="140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5" y="109"/>
                    <a:pt x="102" y="111"/>
                    <a:pt x="10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7" y="157"/>
                    <a:pt x="45" y="201"/>
                    <a:pt x="77" y="241"/>
                  </a:cubicBezTo>
                  <a:cubicBezTo>
                    <a:pt x="156" y="337"/>
                    <a:pt x="288" y="373"/>
                    <a:pt x="288" y="373"/>
                  </a:cubicBezTo>
                  <a:cubicBezTo>
                    <a:pt x="288" y="373"/>
                    <a:pt x="420" y="337"/>
                    <a:pt x="499" y="241"/>
                  </a:cubicBezTo>
                  <a:cubicBezTo>
                    <a:pt x="531" y="201"/>
                    <a:pt x="559" y="157"/>
                    <a:pt x="576" y="111"/>
                  </a:cubicBezTo>
                  <a:lnTo>
                    <a:pt x="483" y="1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18" name="Group 189"/>
          <p:cNvGrpSpPr/>
          <p:nvPr/>
        </p:nvGrpSpPr>
        <p:grpSpPr>
          <a:xfrm>
            <a:off x="10288221" y="2487656"/>
            <a:ext cx="446617" cy="537633"/>
            <a:chOff x="4197350" y="3013075"/>
            <a:chExt cx="334963" cy="403225"/>
          </a:xfrm>
          <a:solidFill>
            <a:srgbClr val="16397B"/>
          </a:solidFill>
        </p:grpSpPr>
        <p:sp>
          <p:nvSpPr>
            <p:cNvPr id="319" name="Freeform 300"/>
            <p:cNvSpPr>
              <a:spLocks noEditPoints="1"/>
            </p:cNvSpPr>
            <p:nvPr/>
          </p:nvSpPr>
          <p:spPr bwMode="auto">
            <a:xfrm>
              <a:off x="4197350" y="3013075"/>
              <a:ext cx="293688" cy="403225"/>
            </a:xfrm>
            <a:custGeom>
              <a:avLst/>
              <a:gdLst>
                <a:gd name="T0" fmla="*/ 317 w 391"/>
                <a:gd name="T1" fmla="*/ 220 h 536"/>
                <a:gd name="T2" fmla="*/ 196 w 391"/>
                <a:gd name="T3" fmla="*/ 0 h 536"/>
                <a:gd name="T4" fmla="*/ 74 w 391"/>
                <a:gd name="T5" fmla="*/ 220 h 536"/>
                <a:gd name="T6" fmla="*/ 19 w 391"/>
                <a:gd name="T7" fmla="*/ 416 h 536"/>
                <a:gd name="T8" fmla="*/ 196 w 391"/>
                <a:gd name="T9" fmla="*/ 536 h 536"/>
                <a:gd name="T10" fmla="*/ 373 w 391"/>
                <a:gd name="T11" fmla="*/ 416 h 536"/>
                <a:gd name="T12" fmla="*/ 317 w 391"/>
                <a:gd name="T13" fmla="*/ 220 h 536"/>
                <a:gd name="T14" fmla="*/ 78 w 391"/>
                <a:gd name="T15" fmla="*/ 431 h 536"/>
                <a:gd name="T16" fmla="*/ 150 w 391"/>
                <a:gd name="T17" fmla="*/ 509 h 536"/>
                <a:gd name="T18" fmla="*/ 42 w 391"/>
                <a:gd name="T19" fmla="*/ 410 h 536"/>
                <a:gd name="T20" fmla="*/ 89 w 391"/>
                <a:gd name="T21" fmla="*/ 239 h 536"/>
                <a:gd name="T22" fmla="*/ 181 w 391"/>
                <a:gd name="T23" fmla="*/ 76 h 536"/>
                <a:gd name="T24" fmla="*/ 108 w 391"/>
                <a:gd name="T25" fmla="*/ 239 h 536"/>
                <a:gd name="T26" fmla="*/ 78 w 391"/>
                <a:gd name="T27" fmla="*/ 431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1" h="536">
                  <a:moveTo>
                    <a:pt x="317" y="220"/>
                  </a:moveTo>
                  <a:cubicBezTo>
                    <a:pt x="253" y="144"/>
                    <a:pt x="210" y="39"/>
                    <a:pt x="196" y="0"/>
                  </a:cubicBezTo>
                  <a:cubicBezTo>
                    <a:pt x="181" y="39"/>
                    <a:pt x="138" y="144"/>
                    <a:pt x="74" y="220"/>
                  </a:cubicBezTo>
                  <a:cubicBezTo>
                    <a:pt x="0" y="308"/>
                    <a:pt x="7" y="382"/>
                    <a:pt x="19" y="416"/>
                  </a:cubicBezTo>
                  <a:cubicBezTo>
                    <a:pt x="41" y="485"/>
                    <a:pt x="104" y="534"/>
                    <a:pt x="196" y="536"/>
                  </a:cubicBezTo>
                  <a:cubicBezTo>
                    <a:pt x="287" y="534"/>
                    <a:pt x="350" y="485"/>
                    <a:pt x="373" y="416"/>
                  </a:cubicBezTo>
                  <a:cubicBezTo>
                    <a:pt x="384" y="382"/>
                    <a:pt x="391" y="308"/>
                    <a:pt x="317" y="220"/>
                  </a:cubicBezTo>
                  <a:close/>
                  <a:moveTo>
                    <a:pt x="78" y="431"/>
                  </a:moveTo>
                  <a:cubicBezTo>
                    <a:pt x="93" y="465"/>
                    <a:pt x="118" y="492"/>
                    <a:pt x="150" y="509"/>
                  </a:cubicBezTo>
                  <a:cubicBezTo>
                    <a:pt x="95" y="496"/>
                    <a:pt x="58" y="459"/>
                    <a:pt x="42" y="410"/>
                  </a:cubicBezTo>
                  <a:cubicBezTo>
                    <a:pt x="33" y="380"/>
                    <a:pt x="27" y="315"/>
                    <a:pt x="89" y="239"/>
                  </a:cubicBezTo>
                  <a:cubicBezTo>
                    <a:pt x="132" y="187"/>
                    <a:pt x="163" y="119"/>
                    <a:pt x="181" y="76"/>
                  </a:cubicBezTo>
                  <a:cubicBezTo>
                    <a:pt x="165" y="124"/>
                    <a:pt x="142" y="187"/>
                    <a:pt x="108" y="239"/>
                  </a:cubicBezTo>
                  <a:cubicBezTo>
                    <a:pt x="49" y="330"/>
                    <a:pt x="64" y="400"/>
                    <a:pt x="78" y="4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0" name="Freeform 301"/>
            <p:cNvSpPr>
              <a:spLocks noEditPoints="1"/>
            </p:cNvSpPr>
            <p:nvPr/>
          </p:nvSpPr>
          <p:spPr bwMode="auto">
            <a:xfrm>
              <a:off x="4391025" y="3041650"/>
              <a:ext cx="141288" cy="193675"/>
            </a:xfrm>
            <a:custGeom>
              <a:avLst/>
              <a:gdLst>
                <a:gd name="T0" fmla="*/ 153 w 188"/>
                <a:gd name="T1" fmla="*/ 106 h 258"/>
                <a:gd name="T2" fmla="*/ 94 w 188"/>
                <a:gd name="T3" fmla="*/ 0 h 258"/>
                <a:gd name="T4" fmla="*/ 35 w 188"/>
                <a:gd name="T5" fmla="*/ 106 h 258"/>
                <a:gd name="T6" fmla="*/ 8 w 188"/>
                <a:gd name="T7" fmla="*/ 201 h 258"/>
                <a:gd name="T8" fmla="*/ 94 w 188"/>
                <a:gd name="T9" fmla="*/ 258 h 258"/>
                <a:gd name="T10" fmla="*/ 179 w 188"/>
                <a:gd name="T11" fmla="*/ 201 h 258"/>
                <a:gd name="T12" fmla="*/ 153 w 188"/>
                <a:gd name="T13" fmla="*/ 106 h 258"/>
                <a:gd name="T14" fmla="*/ 37 w 188"/>
                <a:gd name="T15" fmla="*/ 208 h 258"/>
                <a:gd name="T16" fmla="*/ 72 w 188"/>
                <a:gd name="T17" fmla="*/ 246 h 258"/>
                <a:gd name="T18" fmla="*/ 20 w 188"/>
                <a:gd name="T19" fmla="*/ 198 h 258"/>
                <a:gd name="T20" fmla="*/ 43 w 188"/>
                <a:gd name="T21" fmla="*/ 115 h 258"/>
                <a:gd name="T22" fmla="*/ 87 w 188"/>
                <a:gd name="T23" fmla="*/ 37 h 258"/>
                <a:gd name="T24" fmla="*/ 52 w 188"/>
                <a:gd name="T25" fmla="*/ 115 h 258"/>
                <a:gd name="T26" fmla="*/ 37 w 188"/>
                <a:gd name="T27" fmla="*/ 20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58">
                  <a:moveTo>
                    <a:pt x="153" y="106"/>
                  </a:moveTo>
                  <a:cubicBezTo>
                    <a:pt x="122" y="69"/>
                    <a:pt x="101" y="18"/>
                    <a:pt x="94" y="0"/>
                  </a:cubicBezTo>
                  <a:cubicBezTo>
                    <a:pt x="87" y="18"/>
                    <a:pt x="66" y="69"/>
                    <a:pt x="35" y="106"/>
                  </a:cubicBezTo>
                  <a:cubicBezTo>
                    <a:pt x="0" y="148"/>
                    <a:pt x="3" y="184"/>
                    <a:pt x="8" y="201"/>
                  </a:cubicBezTo>
                  <a:cubicBezTo>
                    <a:pt x="19" y="234"/>
                    <a:pt x="50" y="257"/>
                    <a:pt x="94" y="258"/>
                  </a:cubicBezTo>
                  <a:cubicBezTo>
                    <a:pt x="138" y="257"/>
                    <a:pt x="169" y="234"/>
                    <a:pt x="179" y="201"/>
                  </a:cubicBezTo>
                  <a:cubicBezTo>
                    <a:pt x="185" y="184"/>
                    <a:pt x="188" y="148"/>
                    <a:pt x="153" y="106"/>
                  </a:cubicBezTo>
                  <a:close/>
                  <a:moveTo>
                    <a:pt x="37" y="208"/>
                  </a:moveTo>
                  <a:cubicBezTo>
                    <a:pt x="44" y="224"/>
                    <a:pt x="56" y="238"/>
                    <a:pt x="72" y="246"/>
                  </a:cubicBezTo>
                  <a:cubicBezTo>
                    <a:pt x="46" y="239"/>
                    <a:pt x="27" y="221"/>
                    <a:pt x="20" y="198"/>
                  </a:cubicBezTo>
                  <a:cubicBezTo>
                    <a:pt x="15" y="183"/>
                    <a:pt x="12" y="152"/>
                    <a:pt x="43" y="115"/>
                  </a:cubicBezTo>
                  <a:cubicBezTo>
                    <a:pt x="63" y="90"/>
                    <a:pt x="78" y="57"/>
                    <a:pt x="87" y="37"/>
                  </a:cubicBezTo>
                  <a:cubicBezTo>
                    <a:pt x="79" y="60"/>
                    <a:pt x="68" y="90"/>
                    <a:pt x="52" y="115"/>
                  </a:cubicBezTo>
                  <a:cubicBezTo>
                    <a:pt x="23" y="159"/>
                    <a:pt x="30" y="193"/>
                    <a:pt x="37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21" name="Group 192"/>
          <p:cNvGrpSpPr/>
          <p:nvPr/>
        </p:nvGrpSpPr>
        <p:grpSpPr>
          <a:xfrm>
            <a:off x="11177107" y="2513557"/>
            <a:ext cx="539751" cy="582084"/>
            <a:chOff x="4994275" y="2997200"/>
            <a:chExt cx="404813" cy="436563"/>
          </a:xfrm>
          <a:solidFill>
            <a:srgbClr val="16397B"/>
          </a:solidFill>
        </p:grpSpPr>
        <p:sp>
          <p:nvSpPr>
            <p:cNvPr id="322" name="Freeform 302"/>
            <p:cNvSpPr>
              <a:spLocks noEditPoints="1"/>
            </p:cNvSpPr>
            <p:nvPr/>
          </p:nvSpPr>
          <p:spPr bwMode="auto">
            <a:xfrm>
              <a:off x="4994275" y="3103563"/>
              <a:ext cx="249238" cy="330200"/>
            </a:xfrm>
            <a:custGeom>
              <a:avLst/>
              <a:gdLst>
                <a:gd name="T0" fmla="*/ 170 w 332"/>
                <a:gd name="T1" fmla="*/ 194 h 439"/>
                <a:gd name="T2" fmla="*/ 111 w 332"/>
                <a:gd name="T3" fmla="*/ 77 h 439"/>
                <a:gd name="T4" fmla="*/ 177 w 332"/>
                <a:gd name="T5" fmla="*/ 101 h 439"/>
                <a:gd name="T6" fmla="*/ 194 w 332"/>
                <a:gd name="T7" fmla="*/ 55 h 439"/>
                <a:gd name="T8" fmla="*/ 44 w 332"/>
                <a:gd name="T9" fmla="*/ 0 h 439"/>
                <a:gd name="T10" fmla="*/ 0 w 332"/>
                <a:gd name="T11" fmla="*/ 153 h 439"/>
                <a:gd name="T12" fmla="*/ 47 w 332"/>
                <a:gd name="T13" fmla="*/ 166 h 439"/>
                <a:gd name="T14" fmla="*/ 67 w 332"/>
                <a:gd name="T15" fmla="*/ 99 h 439"/>
                <a:gd name="T16" fmla="*/ 126 w 332"/>
                <a:gd name="T17" fmla="*/ 216 h 439"/>
                <a:gd name="T18" fmla="*/ 96 w 332"/>
                <a:gd name="T19" fmla="*/ 359 h 439"/>
                <a:gd name="T20" fmla="*/ 252 w 332"/>
                <a:gd name="T21" fmla="*/ 410 h 439"/>
                <a:gd name="T22" fmla="*/ 303 w 332"/>
                <a:gd name="T23" fmla="*/ 254 h 439"/>
                <a:gd name="T24" fmla="*/ 170 w 332"/>
                <a:gd name="T25" fmla="*/ 194 h 439"/>
                <a:gd name="T26" fmla="*/ 229 w 332"/>
                <a:gd name="T27" fmla="*/ 366 h 439"/>
                <a:gd name="T28" fmla="*/ 139 w 332"/>
                <a:gd name="T29" fmla="*/ 337 h 439"/>
                <a:gd name="T30" fmla="*/ 169 w 332"/>
                <a:gd name="T31" fmla="*/ 247 h 439"/>
                <a:gd name="T32" fmla="*/ 259 w 332"/>
                <a:gd name="T33" fmla="*/ 276 h 439"/>
                <a:gd name="T34" fmla="*/ 229 w 332"/>
                <a:gd name="T35" fmla="*/ 36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439">
                  <a:moveTo>
                    <a:pt x="170" y="194"/>
                  </a:moveTo>
                  <a:cubicBezTo>
                    <a:pt x="111" y="77"/>
                    <a:pt x="111" y="77"/>
                    <a:pt x="111" y="77"/>
                  </a:cubicBezTo>
                  <a:cubicBezTo>
                    <a:pt x="177" y="101"/>
                    <a:pt x="177" y="101"/>
                    <a:pt x="177" y="101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7" y="166"/>
                    <a:pt x="47" y="166"/>
                    <a:pt x="47" y="166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126" y="216"/>
                    <a:pt x="126" y="216"/>
                    <a:pt x="126" y="216"/>
                  </a:cubicBezTo>
                  <a:cubicBezTo>
                    <a:pt x="84" y="250"/>
                    <a:pt x="70" y="309"/>
                    <a:pt x="96" y="359"/>
                  </a:cubicBezTo>
                  <a:cubicBezTo>
                    <a:pt x="124" y="416"/>
                    <a:pt x="194" y="439"/>
                    <a:pt x="252" y="410"/>
                  </a:cubicBezTo>
                  <a:cubicBezTo>
                    <a:pt x="309" y="381"/>
                    <a:pt x="332" y="311"/>
                    <a:pt x="303" y="254"/>
                  </a:cubicBezTo>
                  <a:cubicBezTo>
                    <a:pt x="278" y="205"/>
                    <a:pt x="222" y="181"/>
                    <a:pt x="170" y="194"/>
                  </a:cubicBezTo>
                  <a:close/>
                  <a:moveTo>
                    <a:pt x="229" y="366"/>
                  </a:moveTo>
                  <a:cubicBezTo>
                    <a:pt x="196" y="383"/>
                    <a:pt x="156" y="370"/>
                    <a:pt x="139" y="337"/>
                  </a:cubicBezTo>
                  <a:cubicBezTo>
                    <a:pt x="123" y="304"/>
                    <a:pt x="136" y="264"/>
                    <a:pt x="169" y="247"/>
                  </a:cubicBezTo>
                  <a:cubicBezTo>
                    <a:pt x="202" y="230"/>
                    <a:pt x="242" y="244"/>
                    <a:pt x="259" y="276"/>
                  </a:cubicBezTo>
                  <a:cubicBezTo>
                    <a:pt x="275" y="309"/>
                    <a:pt x="262" y="350"/>
                    <a:pt x="229" y="3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3" name="Freeform 303"/>
            <p:cNvSpPr>
              <a:spLocks noEditPoints="1"/>
            </p:cNvSpPr>
            <p:nvPr/>
          </p:nvSpPr>
          <p:spPr bwMode="auto">
            <a:xfrm>
              <a:off x="5157788" y="2997200"/>
              <a:ext cx="241300" cy="319088"/>
            </a:xfrm>
            <a:custGeom>
              <a:avLst/>
              <a:gdLst>
                <a:gd name="T0" fmla="*/ 205 w 319"/>
                <a:gd name="T1" fmla="*/ 223 h 424"/>
                <a:gd name="T2" fmla="*/ 236 w 319"/>
                <a:gd name="T3" fmla="*/ 81 h 424"/>
                <a:gd name="T4" fmla="*/ 80 w 319"/>
                <a:gd name="T5" fmla="*/ 29 h 424"/>
                <a:gd name="T6" fmla="*/ 28 w 319"/>
                <a:gd name="T7" fmla="*/ 185 h 424"/>
                <a:gd name="T8" fmla="*/ 161 w 319"/>
                <a:gd name="T9" fmla="*/ 245 h 424"/>
                <a:gd name="T10" fmla="*/ 177 w 319"/>
                <a:gd name="T11" fmla="*/ 277 h 424"/>
                <a:gd name="T12" fmla="*/ 102 w 319"/>
                <a:gd name="T13" fmla="*/ 315 h 424"/>
                <a:gd name="T14" fmla="*/ 124 w 319"/>
                <a:gd name="T15" fmla="*/ 359 h 424"/>
                <a:gd name="T16" fmla="*/ 199 w 319"/>
                <a:gd name="T17" fmla="*/ 321 h 424"/>
                <a:gd name="T18" fmla="*/ 252 w 319"/>
                <a:gd name="T19" fmla="*/ 424 h 424"/>
                <a:gd name="T20" fmla="*/ 296 w 319"/>
                <a:gd name="T21" fmla="*/ 402 h 424"/>
                <a:gd name="T22" fmla="*/ 243 w 319"/>
                <a:gd name="T23" fmla="*/ 299 h 424"/>
                <a:gd name="T24" fmla="*/ 319 w 319"/>
                <a:gd name="T25" fmla="*/ 260 h 424"/>
                <a:gd name="T26" fmla="*/ 297 w 319"/>
                <a:gd name="T27" fmla="*/ 216 h 424"/>
                <a:gd name="T28" fmla="*/ 221 w 319"/>
                <a:gd name="T29" fmla="*/ 255 h 424"/>
                <a:gd name="T30" fmla="*/ 205 w 319"/>
                <a:gd name="T31" fmla="*/ 223 h 424"/>
                <a:gd name="T32" fmla="*/ 72 w 319"/>
                <a:gd name="T33" fmla="*/ 163 h 424"/>
                <a:gd name="T34" fmla="*/ 102 w 319"/>
                <a:gd name="T35" fmla="*/ 73 h 424"/>
                <a:gd name="T36" fmla="*/ 192 w 319"/>
                <a:gd name="T37" fmla="*/ 103 h 424"/>
                <a:gd name="T38" fmla="*/ 162 w 319"/>
                <a:gd name="T39" fmla="*/ 193 h 424"/>
                <a:gd name="T40" fmla="*/ 72 w 319"/>
                <a:gd name="T41" fmla="*/ 163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9" h="424">
                  <a:moveTo>
                    <a:pt x="205" y="223"/>
                  </a:moveTo>
                  <a:cubicBezTo>
                    <a:pt x="247" y="189"/>
                    <a:pt x="261" y="130"/>
                    <a:pt x="236" y="81"/>
                  </a:cubicBezTo>
                  <a:cubicBezTo>
                    <a:pt x="207" y="23"/>
                    <a:pt x="137" y="0"/>
                    <a:pt x="80" y="29"/>
                  </a:cubicBezTo>
                  <a:cubicBezTo>
                    <a:pt x="23" y="58"/>
                    <a:pt x="0" y="128"/>
                    <a:pt x="28" y="185"/>
                  </a:cubicBezTo>
                  <a:cubicBezTo>
                    <a:pt x="54" y="235"/>
                    <a:pt x="110" y="259"/>
                    <a:pt x="161" y="245"/>
                  </a:cubicBezTo>
                  <a:cubicBezTo>
                    <a:pt x="177" y="277"/>
                    <a:pt x="177" y="277"/>
                    <a:pt x="177" y="277"/>
                  </a:cubicBezTo>
                  <a:cubicBezTo>
                    <a:pt x="102" y="315"/>
                    <a:pt x="102" y="315"/>
                    <a:pt x="102" y="315"/>
                  </a:cubicBezTo>
                  <a:cubicBezTo>
                    <a:pt x="124" y="359"/>
                    <a:pt x="124" y="359"/>
                    <a:pt x="124" y="359"/>
                  </a:cubicBezTo>
                  <a:cubicBezTo>
                    <a:pt x="199" y="321"/>
                    <a:pt x="199" y="321"/>
                    <a:pt x="199" y="321"/>
                  </a:cubicBezTo>
                  <a:cubicBezTo>
                    <a:pt x="252" y="424"/>
                    <a:pt x="252" y="424"/>
                    <a:pt x="252" y="424"/>
                  </a:cubicBezTo>
                  <a:cubicBezTo>
                    <a:pt x="296" y="402"/>
                    <a:pt x="296" y="402"/>
                    <a:pt x="296" y="402"/>
                  </a:cubicBezTo>
                  <a:cubicBezTo>
                    <a:pt x="243" y="299"/>
                    <a:pt x="243" y="299"/>
                    <a:pt x="243" y="299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297" y="216"/>
                    <a:pt x="297" y="216"/>
                    <a:pt x="297" y="216"/>
                  </a:cubicBezTo>
                  <a:cubicBezTo>
                    <a:pt x="221" y="255"/>
                    <a:pt x="221" y="255"/>
                    <a:pt x="221" y="255"/>
                  </a:cubicBezTo>
                  <a:lnTo>
                    <a:pt x="205" y="223"/>
                  </a:lnTo>
                  <a:close/>
                  <a:moveTo>
                    <a:pt x="72" y="163"/>
                  </a:moveTo>
                  <a:cubicBezTo>
                    <a:pt x="56" y="130"/>
                    <a:pt x="69" y="90"/>
                    <a:pt x="102" y="73"/>
                  </a:cubicBezTo>
                  <a:cubicBezTo>
                    <a:pt x="135" y="57"/>
                    <a:pt x="175" y="70"/>
                    <a:pt x="192" y="103"/>
                  </a:cubicBezTo>
                  <a:cubicBezTo>
                    <a:pt x="208" y="136"/>
                    <a:pt x="195" y="176"/>
                    <a:pt x="162" y="193"/>
                  </a:cubicBezTo>
                  <a:cubicBezTo>
                    <a:pt x="129" y="209"/>
                    <a:pt x="89" y="196"/>
                    <a:pt x="72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24" name="Group 195"/>
          <p:cNvGrpSpPr/>
          <p:nvPr/>
        </p:nvGrpSpPr>
        <p:grpSpPr>
          <a:xfrm>
            <a:off x="9326661" y="5308176"/>
            <a:ext cx="480484" cy="491067"/>
            <a:chOff x="5846763" y="3030538"/>
            <a:chExt cx="360363" cy="368300"/>
          </a:xfrm>
          <a:solidFill>
            <a:srgbClr val="16397B"/>
          </a:solidFill>
        </p:grpSpPr>
        <p:sp>
          <p:nvSpPr>
            <p:cNvPr id="325" name="Freeform 304"/>
            <p:cNvSpPr/>
            <p:nvPr/>
          </p:nvSpPr>
          <p:spPr bwMode="auto">
            <a:xfrm>
              <a:off x="5922963" y="3030538"/>
              <a:ext cx="207963" cy="88900"/>
            </a:xfrm>
            <a:custGeom>
              <a:avLst/>
              <a:gdLst>
                <a:gd name="T0" fmla="*/ 45 w 276"/>
                <a:gd name="T1" fmla="*/ 117 h 117"/>
                <a:gd name="T2" fmla="*/ 45 w 276"/>
                <a:gd name="T3" fmla="*/ 61 h 117"/>
                <a:gd name="T4" fmla="*/ 65 w 276"/>
                <a:gd name="T5" fmla="*/ 41 h 117"/>
                <a:gd name="T6" fmla="*/ 211 w 276"/>
                <a:gd name="T7" fmla="*/ 41 h 117"/>
                <a:gd name="T8" fmla="*/ 231 w 276"/>
                <a:gd name="T9" fmla="*/ 61 h 117"/>
                <a:gd name="T10" fmla="*/ 231 w 276"/>
                <a:gd name="T11" fmla="*/ 117 h 117"/>
                <a:gd name="T12" fmla="*/ 276 w 276"/>
                <a:gd name="T13" fmla="*/ 117 h 117"/>
                <a:gd name="T14" fmla="*/ 276 w 276"/>
                <a:gd name="T15" fmla="*/ 42 h 117"/>
                <a:gd name="T16" fmla="*/ 235 w 276"/>
                <a:gd name="T17" fmla="*/ 0 h 117"/>
                <a:gd name="T18" fmla="*/ 41 w 276"/>
                <a:gd name="T19" fmla="*/ 0 h 117"/>
                <a:gd name="T20" fmla="*/ 0 w 276"/>
                <a:gd name="T21" fmla="*/ 42 h 117"/>
                <a:gd name="T22" fmla="*/ 0 w 276"/>
                <a:gd name="T23" fmla="*/ 117 h 117"/>
                <a:gd name="T24" fmla="*/ 45 w 276"/>
                <a:gd name="T2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6" h="117">
                  <a:moveTo>
                    <a:pt x="45" y="117"/>
                  </a:moveTo>
                  <a:cubicBezTo>
                    <a:pt x="45" y="61"/>
                    <a:pt x="45" y="61"/>
                    <a:pt x="45" y="61"/>
                  </a:cubicBezTo>
                  <a:cubicBezTo>
                    <a:pt x="45" y="50"/>
                    <a:pt x="54" y="41"/>
                    <a:pt x="65" y="41"/>
                  </a:cubicBezTo>
                  <a:cubicBezTo>
                    <a:pt x="211" y="41"/>
                    <a:pt x="211" y="41"/>
                    <a:pt x="211" y="41"/>
                  </a:cubicBezTo>
                  <a:cubicBezTo>
                    <a:pt x="222" y="41"/>
                    <a:pt x="231" y="50"/>
                    <a:pt x="231" y="61"/>
                  </a:cubicBezTo>
                  <a:cubicBezTo>
                    <a:pt x="231" y="117"/>
                    <a:pt x="231" y="117"/>
                    <a:pt x="231" y="117"/>
                  </a:cubicBezTo>
                  <a:cubicBezTo>
                    <a:pt x="276" y="117"/>
                    <a:pt x="276" y="117"/>
                    <a:pt x="276" y="117"/>
                  </a:cubicBezTo>
                  <a:cubicBezTo>
                    <a:pt x="276" y="42"/>
                    <a:pt x="276" y="42"/>
                    <a:pt x="276" y="42"/>
                  </a:cubicBezTo>
                  <a:cubicBezTo>
                    <a:pt x="276" y="19"/>
                    <a:pt x="257" y="0"/>
                    <a:pt x="235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45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6" name="Freeform 305"/>
            <p:cNvSpPr>
              <a:spLocks noEditPoints="1"/>
            </p:cNvSpPr>
            <p:nvPr/>
          </p:nvSpPr>
          <p:spPr bwMode="auto">
            <a:xfrm>
              <a:off x="5846763" y="3119438"/>
              <a:ext cx="360363" cy="279400"/>
            </a:xfrm>
            <a:custGeom>
              <a:avLst/>
              <a:gdLst>
                <a:gd name="T0" fmla="*/ 441 w 478"/>
                <a:gd name="T1" fmla="*/ 0 h 373"/>
                <a:gd name="T2" fmla="*/ 37 w 478"/>
                <a:gd name="T3" fmla="*/ 0 h 373"/>
                <a:gd name="T4" fmla="*/ 0 w 478"/>
                <a:gd name="T5" fmla="*/ 37 h 373"/>
                <a:gd name="T6" fmla="*/ 0 w 478"/>
                <a:gd name="T7" fmla="*/ 336 h 373"/>
                <a:gd name="T8" fmla="*/ 37 w 478"/>
                <a:gd name="T9" fmla="*/ 373 h 373"/>
                <a:gd name="T10" fmla="*/ 441 w 478"/>
                <a:gd name="T11" fmla="*/ 373 h 373"/>
                <a:gd name="T12" fmla="*/ 478 w 478"/>
                <a:gd name="T13" fmla="*/ 336 h 373"/>
                <a:gd name="T14" fmla="*/ 478 w 478"/>
                <a:gd name="T15" fmla="*/ 37 h 373"/>
                <a:gd name="T16" fmla="*/ 441 w 478"/>
                <a:gd name="T17" fmla="*/ 0 h 373"/>
                <a:gd name="T18" fmla="*/ 378 w 478"/>
                <a:gd name="T19" fmla="*/ 204 h 373"/>
                <a:gd name="T20" fmla="*/ 356 w 478"/>
                <a:gd name="T21" fmla="*/ 226 h 373"/>
                <a:gd name="T22" fmla="*/ 279 w 478"/>
                <a:gd name="T23" fmla="*/ 226 h 373"/>
                <a:gd name="T24" fmla="*/ 279 w 478"/>
                <a:gd name="T25" fmla="*/ 303 h 373"/>
                <a:gd name="T26" fmla="*/ 257 w 478"/>
                <a:gd name="T27" fmla="*/ 325 h 373"/>
                <a:gd name="T28" fmla="*/ 221 w 478"/>
                <a:gd name="T29" fmla="*/ 325 h 373"/>
                <a:gd name="T30" fmla="*/ 199 w 478"/>
                <a:gd name="T31" fmla="*/ 303 h 373"/>
                <a:gd name="T32" fmla="*/ 199 w 478"/>
                <a:gd name="T33" fmla="*/ 226 h 373"/>
                <a:gd name="T34" fmla="*/ 122 w 478"/>
                <a:gd name="T35" fmla="*/ 226 h 373"/>
                <a:gd name="T36" fmla="*/ 100 w 478"/>
                <a:gd name="T37" fmla="*/ 204 h 373"/>
                <a:gd name="T38" fmla="*/ 100 w 478"/>
                <a:gd name="T39" fmla="*/ 168 h 373"/>
                <a:gd name="T40" fmla="*/ 122 w 478"/>
                <a:gd name="T41" fmla="*/ 146 h 373"/>
                <a:gd name="T42" fmla="*/ 199 w 478"/>
                <a:gd name="T43" fmla="*/ 146 h 373"/>
                <a:gd name="T44" fmla="*/ 199 w 478"/>
                <a:gd name="T45" fmla="*/ 69 h 373"/>
                <a:gd name="T46" fmla="*/ 221 w 478"/>
                <a:gd name="T47" fmla="*/ 47 h 373"/>
                <a:gd name="T48" fmla="*/ 257 w 478"/>
                <a:gd name="T49" fmla="*/ 47 h 373"/>
                <a:gd name="T50" fmla="*/ 279 w 478"/>
                <a:gd name="T51" fmla="*/ 69 h 373"/>
                <a:gd name="T52" fmla="*/ 279 w 478"/>
                <a:gd name="T53" fmla="*/ 146 h 373"/>
                <a:gd name="T54" fmla="*/ 356 w 478"/>
                <a:gd name="T55" fmla="*/ 146 h 373"/>
                <a:gd name="T56" fmla="*/ 378 w 478"/>
                <a:gd name="T57" fmla="*/ 168 h 373"/>
                <a:gd name="T58" fmla="*/ 378 w 478"/>
                <a:gd name="T59" fmla="*/ 20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78" h="373">
                  <a:moveTo>
                    <a:pt x="441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6"/>
                    <a:pt x="0" y="37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56"/>
                    <a:pt x="16" y="373"/>
                    <a:pt x="37" y="373"/>
                  </a:cubicBezTo>
                  <a:cubicBezTo>
                    <a:pt x="441" y="373"/>
                    <a:pt x="441" y="373"/>
                    <a:pt x="441" y="373"/>
                  </a:cubicBezTo>
                  <a:cubicBezTo>
                    <a:pt x="462" y="373"/>
                    <a:pt x="478" y="356"/>
                    <a:pt x="478" y="336"/>
                  </a:cubicBezTo>
                  <a:cubicBezTo>
                    <a:pt x="478" y="37"/>
                    <a:pt x="478" y="37"/>
                    <a:pt x="478" y="37"/>
                  </a:cubicBezTo>
                  <a:cubicBezTo>
                    <a:pt x="478" y="16"/>
                    <a:pt x="462" y="0"/>
                    <a:pt x="441" y="0"/>
                  </a:cubicBezTo>
                  <a:close/>
                  <a:moveTo>
                    <a:pt x="378" y="204"/>
                  </a:moveTo>
                  <a:cubicBezTo>
                    <a:pt x="378" y="216"/>
                    <a:pt x="368" y="226"/>
                    <a:pt x="356" y="226"/>
                  </a:cubicBezTo>
                  <a:cubicBezTo>
                    <a:pt x="279" y="226"/>
                    <a:pt x="279" y="226"/>
                    <a:pt x="279" y="226"/>
                  </a:cubicBezTo>
                  <a:cubicBezTo>
                    <a:pt x="279" y="303"/>
                    <a:pt x="279" y="303"/>
                    <a:pt x="279" y="303"/>
                  </a:cubicBezTo>
                  <a:cubicBezTo>
                    <a:pt x="279" y="316"/>
                    <a:pt x="269" y="325"/>
                    <a:pt x="257" y="325"/>
                  </a:cubicBezTo>
                  <a:cubicBezTo>
                    <a:pt x="221" y="325"/>
                    <a:pt x="221" y="325"/>
                    <a:pt x="221" y="325"/>
                  </a:cubicBezTo>
                  <a:cubicBezTo>
                    <a:pt x="209" y="325"/>
                    <a:pt x="199" y="316"/>
                    <a:pt x="199" y="303"/>
                  </a:cubicBezTo>
                  <a:cubicBezTo>
                    <a:pt x="199" y="226"/>
                    <a:pt x="199" y="226"/>
                    <a:pt x="199" y="226"/>
                  </a:cubicBezTo>
                  <a:cubicBezTo>
                    <a:pt x="122" y="226"/>
                    <a:pt x="122" y="226"/>
                    <a:pt x="122" y="226"/>
                  </a:cubicBezTo>
                  <a:cubicBezTo>
                    <a:pt x="110" y="226"/>
                    <a:pt x="100" y="216"/>
                    <a:pt x="100" y="204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100" y="156"/>
                    <a:pt x="110" y="146"/>
                    <a:pt x="122" y="146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57"/>
                    <a:pt x="209" y="47"/>
                    <a:pt x="221" y="47"/>
                  </a:cubicBezTo>
                  <a:cubicBezTo>
                    <a:pt x="257" y="47"/>
                    <a:pt x="257" y="47"/>
                    <a:pt x="257" y="47"/>
                  </a:cubicBezTo>
                  <a:cubicBezTo>
                    <a:pt x="269" y="47"/>
                    <a:pt x="279" y="57"/>
                    <a:pt x="279" y="69"/>
                  </a:cubicBezTo>
                  <a:cubicBezTo>
                    <a:pt x="279" y="146"/>
                    <a:pt x="279" y="146"/>
                    <a:pt x="279" y="146"/>
                  </a:cubicBezTo>
                  <a:cubicBezTo>
                    <a:pt x="356" y="146"/>
                    <a:pt x="356" y="146"/>
                    <a:pt x="356" y="146"/>
                  </a:cubicBezTo>
                  <a:cubicBezTo>
                    <a:pt x="368" y="146"/>
                    <a:pt x="378" y="156"/>
                    <a:pt x="378" y="168"/>
                  </a:cubicBezTo>
                  <a:lnTo>
                    <a:pt x="378" y="2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27" name="Group 198"/>
          <p:cNvGrpSpPr/>
          <p:nvPr/>
        </p:nvGrpSpPr>
        <p:grpSpPr>
          <a:xfrm>
            <a:off x="8369928" y="5292945"/>
            <a:ext cx="552451" cy="582084"/>
            <a:chOff x="5819775" y="3827463"/>
            <a:chExt cx="414338" cy="436563"/>
          </a:xfrm>
          <a:solidFill>
            <a:srgbClr val="16397B"/>
          </a:solidFill>
        </p:grpSpPr>
        <p:sp>
          <p:nvSpPr>
            <p:cNvPr id="328" name="Freeform 306"/>
            <p:cNvSpPr>
              <a:spLocks noEditPoints="1"/>
            </p:cNvSpPr>
            <p:nvPr/>
          </p:nvSpPr>
          <p:spPr bwMode="auto">
            <a:xfrm>
              <a:off x="5937250" y="3827463"/>
              <a:ext cx="173038" cy="436563"/>
            </a:xfrm>
            <a:custGeom>
              <a:avLst/>
              <a:gdLst>
                <a:gd name="T0" fmla="*/ 93 w 231"/>
                <a:gd name="T1" fmla="*/ 545 h 582"/>
                <a:gd name="T2" fmla="*/ 16 w 231"/>
                <a:gd name="T3" fmla="*/ 303 h 582"/>
                <a:gd name="T4" fmla="*/ 85 w 231"/>
                <a:gd name="T5" fmla="*/ 2 h 582"/>
                <a:gd name="T6" fmla="*/ 145 w 231"/>
                <a:gd name="T7" fmla="*/ 37 h 582"/>
                <a:gd name="T8" fmla="*/ 222 w 231"/>
                <a:gd name="T9" fmla="*/ 279 h 582"/>
                <a:gd name="T10" fmla="*/ 218 w 231"/>
                <a:gd name="T11" fmla="*/ 482 h 582"/>
                <a:gd name="T12" fmla="*/ 153 w 231"/>
                <a:gd name="T13" fmla="*/ 580 h 582"/>
                <a:gd name="T14" fmla="*/ 93 w 231"/>
                <a:gd name="T15" fmla="*/ 545 h 582"/>
                <a:gd name="T16" fmla="*/ 124 w 231"/>
                <a:gd name="T17" fmla="*/ 52 h 582"/>
                <a:gd name="T18" fmla="*/ 88 w 231"/>
                <a:gd name="T19" fmla="*/ 27 h 582"/>
                <a:gd name="T20" fmla="*/ 42 w 231"/>
                <a:gd name="T21" fmla="*/ 300 h 582"/>
                <a:gd name="T22" fmla="*/ 114 w 231"/>
                <a:gd name="T23" fmla="*/ 530 h 582"/>
                <a:gd name="T24" fmla="*/ 150 w 231"/>
                <a:gd name="T25" fmla="*/ 555 h 582"/>
                <a:gd name="T26" fmla="*/ 193 w 231"/>
                <a:gd name="T27" fmla="*/ 477 h 582"/>
                <a:gd name="T28" fmla="*/ 196 w 231"/>
                <a:gd name="T29" fmla="*/ 282 h 582"/>
                <a:gd name="T30" fmla="*/ 124 w 231"/>
                <a:gd name="T31" fmla="*/ 52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582">
                  <a:moveTo>
                    <a:pt x="93" y="545"/>
                  </a:moveTo>
                  <a:cubicBezTo>
                    <a:pt x="58" y="498"/>
                    <a:pt x="28" y="405"/>
                    <a:pt x="16" y="303"/>
                  </a:cubicBezTo>
                  <a:cubicBezTo>
                    <a:pt x="0" y="163"/>
                    <a:pt x="18" y="9"/>
                    <a:pt x="85" y="2"/>
                  </a:cubicBezTo>
                  <a:cubicBezTo>
                    <a:pt x="99" y="0"/>
                    <a:pt x="121" y="5"/>
                    <a:pt x="145" y="37"/>
                  </a:cubicBezTo>
                  <a:cubicBezTo>
                    <a:pt x="180" y="84"/>
                    <a:pt x="210" y="177"/>
                    <a:pt x="222" y="279"/>
                  </a:cubicBezTo>
                  <a:cubicBezTo>
                    <a:pt x="231" y="354"/>
                    <a:pt x="229" y="426"/>
                    <a:pt x="218" y="482"/>
                  </a:cubicBezTo>
                  <a:cubicBezTo>
                    <a:pt x="206" y="543"/>
                    <a:pt x="184" y="577"/>
                    <a:pt x="153" y="580"/>
                  </a:cubicBezTo>
                  <a:cubicBezTo>
                    <a:pt x="139" y="582"/>
                    <a:pt x="117" y="577"/>
                    <a:pt x="93" y="545"/>
                  </a:cubicBezTo>
                  <a:close/>
                  <a:moveTo>
                    <a:pt x="124" y="52"/>
                  </a:moveTo>
                  <a:cubicBezTo>
                    <a:pt x="111" y="35"/>
                    <a:pt x="98" y="26"/>
                    <a:pt x="88" y="27"/>
                  </a:cubicBezTo>
                  <a:cubicBezTo>
                    <a:pt x="52" y="32"/>
                    <a:pt x="24" y="149"/>
                    <a:pt x="42" y="300"/>
                  </a:cubicBezTo>
                  <a:cubicBezTo>
                    <a:pt x="54" y="398"/>
                    <a:pt x="81" y="486"/>
                    <a:pt x="114" y="530"/>
                  </a:cubicBezTo>
                  <a:cubicBezTo>
                    <a:pt x="127" y="547"/>
                    <a:pt x="140" y="556"/>
                    <a:pt x="150" y="555"/>
                  </a:cubicBezTo>
                  <a:cubicBezTo>
                    <a:pt x="167" y="553"/>
                    <a:pt x="184" y="523"/>
                    <a:pt x="193" y="477"/>
                  </a:cubicBezTo>
                  <a:cubicBezTo>
                    <a:pt x="203" y="424"/>
                    <a:pt x="204" y="355"/>
                    <a:pt x="196" y="282"/>
                  </a:cubicBezTo>
                  <a:cubicBezTo>
                    <a:pt x="184" y="184"/>
                    <a:pt x="157" y="96"/>
                    <a:pt x="124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9" name="Freeform 307"/>
            <p:cNvSpPr>
              <a:spLocks noEditPoints="1"/>
            </p:cNvSpPr>
            <p:nvPr/>
          </p:nvSpPr>
          <p:spPr bwMode="auto">
            <a:xfrm>
              <a:off x="5819775" y="3929063"/>
              <a:ext cx="414338" cy="249238"/>
            </a:xfrm>
            <a:custGeom>
              <a:avLst/>
              <a:gdLst>
                <a:gd name="T0" fmla="*/ 24 w 550"/>
                <a:gd name="T1" fmla="*/ 107 h 332"/>
                <a:gd name="T2" fmla="*/ 7 w 550"/>
                <a:gd name="T3" fmla="*/ 40 h 332"/>
                <a:gd name="T4" fmla="*/ 121 w 550"/>
                <a:gd name="T5" fmla="*/ 5 h 332"/>
                <a:gd name="T6" fmla="*/ 316 w 550"/>
                <a:gd name="T7" fmla="*/ 60 h 332"/>
                <a:gd name="T8" fmla="*/ 526 w 550"/>
                <a:gd name="T9" fmla="*/ 203 h 332"/>
                <a:gd name="T10" fmla="*/ 543 w 550"/>
                <a:gd name="T11" fmla="*/ 270 h 332"/>
                <a:gd name="T12" fmla="*/ 234 w 550"/>
                <a:gd name="T13" fmla="*/ 250 h 332"/>
                <a:gd name="T14" fmla="*/ 24 w 550"/>
                <a:gd name="T15" fmla="*/ 107 h 332"/>
                <a:gd name="T16" fmla="*/ 505 w 550"/>
                <a:gd name="T17" fmla="*/ 218 h 332"/>
                <a:gd name="T18" fmla="*/ 306 w 550"/>
                <a:gd name="T19" fmla="*/ 84 h 332"/>
                <a:gd name="T20" fmla="*/ 118 w 550"/>
                <a:gd name="T21" fmla="*/ 31 h 332"/>
                <a:gd name="T22" fmla="*/ 31 w 550"/>
                <a:gd name="T23" fmla="*/ 50 h 332"/>
                <a:gd name="T24" fmla="*/ 45 w 550"/>
                <a:gd name="T25" fmla="*/ 92 h 332"/>
                <a:gd name="T26" fmla="*/ 244 w 550"/>
                <a:gd name="T27" fmla="*/ 226 h 332"/>
                <a:gd name="T28" fmla="*/ 519 w 550"/>
                <a:gd name="T29" fmla="*/ 260 h 332"/>
                <a:gd name="T30" fmla="*/ 505 w 550"/>
                <a:gd name="T31" fmla="*/ 218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0" h="332">
                  <a:moveTo>
                    <a:pt x="24" y="107"/>
                  </a:moveTo>
                  <a:cubicBezTo>
                    <a:pt x="0" y="75"/>
                    <a:pt x="2" y="53"/>
                    <a:pt x="7" y="40"/>
                  </a:cubicBezTo>
                  <a:cubicBezTo>
                    <a:pt x="19" y="12"/>
                    <a:pt x="59" y="0"/>
                    <a:pt x="121" y="5"/>
                  </a:cubicBezTo>
                  <a:cubicBezTo>
                    <a:pt x="177" y="11"/>
                    <a:pt x="246" y="30"/>
                    <a:pt x="316" y="60"/>
                  </a:cubicBezTo>
                  <a:cubicBezTo>
                    <a:pt x="410" y="101"/>
                    <a:pt x="491" y="155"/>
                    <a:pt x="526" y="203"/>
                  </a:cubicBezTo>
                  <a:cubicBezTo>
                    <a:pt x="550" y="235"/>
                    <a:pt x="548" y="257"/>
                    <a:pt x="543" y="270"/>
                  </a:cubicBezTo>
                  <a:cubicBezTo>
                    <a:pt x="516" y="332"/>
                    <a:pt x="364" y="306"/>
                    <a:pt x="234" y="250"/>
                  </a:cubicBezTo>
                  <a:cubicBezTo>
                    <a:pt x="140" y="209"/>
                    <a:pt x="59" y="155"/>
                    <a:pt x="24" y="107"/>
                  </a:cubicBezTo>
                  <a:close/>
                  <a:moveTo>
                    <a:pt x="505" y="218"/>
                  </a:moveTo>
                  <a:cubicBezTo>
                    <a:pt x="472" y="174"/>
                    <a:pt x="396" y="123"/>
                    <a:pt x="306" y="84"/>
                  </a:cubicBezTo>
                  <a:cubicBezTo>
                    <a:pt x="239" y="55"/>
                    <a:pt x="172" y="36"/>
                    <a:pt x="118" y="31"/>
                  </a:cubicBezTo>
                  <a:cubicBezTo>
                    <a:pt x="71" y="27"/>
                    <a:pt x="38" y="34"/>
                    <a:pt x="31" y="50"/>
                  </a:cubicBezTo>
                  <a:cubicBezTo>
                    <a:pt x="27" y="60"/>
                    <a:pt x="32" y="74"/>
                    <a:pt x="45" y="92"/>
                  </a:cubicBezTo>
                  <a:cubicBezTo>
                    <a:pt x="78" y="136"/>
                    <a:pt x="154" y="187"/>
                    <a:pt x="244" y="226"/>
                  </a:cubicBezTo>
                  <a:cubicBezTo>
                    <a:pt x="384" y="286"/>
                    <a:pt x="504" y="293"/>
                    <a:pt x="519" y="260"/>
                  </a:cubicBezTo>
                  <a:cubicBezTo>
                    <a:pt x="523" y="250"/>
                    <a:pt x="518" y="236"/>
                    <a:pt x="505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0" name="Freeform 308"/>
            <p:cNvSpPr/>
            <p:nvPr/>
          </p:nvSpPr>
          <p:spPr bwMode="auto">
            <a:xfrm>
              <a:off x="5995988" y="4019550"/>
              <a:ext cx="60325" cy="58738"/>
            </a:xfrm>
            <a:custGeom>
              <a:avLst/>
              <a:gdLst>
                <a:gd name="T0" fmla="*/ 61 w 79"/>
                <a:gd name="T1" fmla="*/ 68 h 79"/>
                <a:gd name="T2" fmla="*/ 11 w 79"/>
                <a:gd name="T3" fmla="*/ 61 h 79"/>
                <a:gd name="T4" fmla="*/ 19 w 79"/>
                <a:gd name="T5" fmla="*/ 11 h 79"/>
                <a:gd name="T6" fmla="*/ 68 w 79"/>
                <a:gd name="T7" fmla="*/ 18 h 79"/>
                <a:gd name="T8" fmla="*/ 61 w 79"/>
                <a:gd name="T9" fmla="*/ 6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1" y="68"/>
                  </a:moveTo>
                  <a:cubicBezTo>
                    <a:pt x="45" y="79"/>
                    <a:pt x="23" y="76"/>
                    <a:pt x="11" y="61"/>
                  </a:cubicBezTo>
                  <a:cubicBezTo>
                    <a:pt x="0" y="45"/>
                    <a:pt x="3" y="23"/>
                    <a:pt x="19" y="11"/>
                  </a:cubicBezTo>
                  <a:cubicBezTo>
                    <a:pt x="34" y="0"/>
                    <a:pt x="56" y="3"/>
                    <a:pt x="68" y="18"/>
                  </a:cubicBezTo>
                  <a:cubicBezTo>
                    <a:pt x="79" y="34"/>
                    <a:pt x="76" y="56"/>
                    <a:pt x="61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1" name="Freeform 309"/>
            <p:cNvSpPr>
              <a:spLocks noEditPoints="1"/>
            </p:cNvSpPr>
            <p:nvPr/>
          </p:nvSpPr>
          <p:spPr bwMode="auto">
            <a:xfrm>
              <a:off x="5821363" y="3873500"/>
              <a:ext cx="411163" cy="342900"/>
            </a:xfrm>
            <a:custGeom>
              <a:avLst/>
              <a:gdLst>
                <a:gd name="T0" fmla="*/ 40 w 548"/>
                <a:gd name="T1" fmla="*/ 402 h 456"/>
                <a:gd name="T2" fmla="*/ 212 w 548"/>
                <a:gd name="T3" fmla="*/ 145 h 456"/>
                <a:gd name="T4" fmla="*/ 508 w 548"/>
                <a:gd name="T5" fmla="*/ 54 h 456"/>
                <a:gd name="T6" fmla="*/ 336 w 548"/>
                <a:gd name="T7" fmla="*/ 311 h 456"/>
                <a:gd name="T8" fmla="*/ 40 w 548"/>
                <a:gd name="T9" fmla="*/ 402 h 456"/>
                <a:gd name="T10" fmla="*/ 487 w 548"/>
                <a:gd name="T11" fmla="*/ 69 h 456"/>
                <a:gd name="T12" fmla="*/ 228 w 548"/>
                <a:gd name="T13" fmla="*/ 166 h 456"/>
                <a:gd name="T14" fmla="*/ 61 w 548"/>
                <a:gd name="T15" fmla="*/ 387 h 456"/>
                <a:gd name="T16" fmla="*/ 320 w 548"/>
                <a:gd name="T17" fmla="*/ 290 h 456"/>
                <a:gd name="T18" fmla="*/ 487 w 548"/>
                <a:gd name="T19" fmla="*/ 69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456">
                  <a:moveTo>
                    <a:pt x="40" y="402"/>
                  </a:moveTo>
                  <a:cubicBezTo>
                    <a:pt x="0" y="348"/>
                    <a:pt x="99" y="230"/>
                    <a:pt x="212" y="145"/>
                  </a:cubicBezTo>
                  <a:cubicBezTo>
                    <a:pt x="325" y="61"/>
                    <a:pt x="468" y="0"/>
                    <a:pt x="508" y="54"/>
                  </a:cubicBezTo>
                  <a:cubicBezTo>
                    <a:pt x="548" y="108"/>
                    <a:pt x="449" y="226"/>
                    <a:pt x="336" y="311"/>
                  </a:cubicBezTo>
                  <a:cubicBezTo>
                    <a:pt x="223" y="395"/>
                    <a:pt x="81" y="456"/>
                    <a:pt x="40" y="402"/>
                  </a:cubicBezTo>
                  <a:close/>
                  <a:moveTo>
                    <a:pt x="487" y="69"/>
                  </a:moveTo>
                  <a:cubicBezTo>
                    <a:pt x="465" y="40"/>
                    <a:pt x="350" y="75"/>
                    <a:pt x="228" y="166"/>
                  </a:cubicBezTo>
                  <a:cubicBezTo>
                    <a:pt x="106" y="257"/>
                    <a:pt x="39" y="357"/>
                    <a:pt x="61" y="387"/>
                  </a:cubicBezTo>
                  <a:cubicBezTo>
                    <a:pt x="83" y="416"/>
                    <a:pt x="198" y="381"/>
                    <a:pt x="320" y="290"/>
                  </a:cubicBezTo>
                  <a:cubicBezTo>
                    <a:pt x="442" y="199"/>
                    <a:pt x="509" y="99"/>
                    <a:pt x="487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32" name="Group 203"/>
          <p:cNvGrpSpPr/>
          <p:nvPr/>
        </p:nvGrpSpPr>
        <p:grpSpPr>
          <a:xfrm>
            <a:off x="11302371" y="3375939"/>
            <a:ext cx="328084" cy="552451"/>
            <a:chOff x="5068888" y="3838575"/>
            <a:chExt cx="246063" cy="414338"/>
          </a:xfrm>
          <a:solidFill>
            <a:srgbClr val="16397B"/>
          </a:solidFill>
        </p:grpSpPr>
        <p:sp>
          <p:nvSpPr>
            <p:cNvPr id="333" name="Freeform 310"/>
            <p:cNvSpPr/>
            <p:nvPr/>
          </p:nvSpPr>
          <p:spPr bwMode="auto">
            <a:xfrm>
              <a:off x="5068888" y="3843338"/>
              <a:ext cx="241300" cy="409575"/>
            </a:xfrm>
            <a:custGeom>
              <a:avLst/>
              <a:gdLst>
                <a:gd name="T0" fmla="*/ 268 w 321"/>
                <a:gd name="T1" fmla="*/ 0 h 544"/>
                <a:gd name="T2" fmla="*/ 243 w 321"/>
                <a:gd name="T3" fmla="*/ 0 h 544"/>
                <a:gd name="T4" fmla="*/ 243 w 321"/>
                <a:gd name="T5" fmla="*/ 35 h 544"/>
                <a:gd name="T6" fmla="*/ 268 w 321"/>
                <a:gd name="T7" fmla="*/ 35 h 544"/>
                <a:gd name="T8" fmla="*/ 286 w 321"/>
                <a:gd name="T9" fmla="*/ 53 h 544"/>
                <a:gd name="T10" fmla="*/ 286 w 321"/>
                <a:gd name="T11" fmla="*/ 190 h 544"/>
                <a:gd name="T12" fmla="*/ 268 w 321"/>
                <a:gd name="T13" fmla="*/ 208 h 544"/>
                <a:gd name="T14" fmla="*/ 53 w 321"/>
                <a:gd name="T15" fmla="*/ 208 h 544"/>
                <a:gd name="T16" fmla="*/ 35 w 321"/>
                <a:gd name="T17" fmla="*/ 190 h 544"/>
                <a:gd name="T18" fmla="*/ 35 w 321"/>
                <a:gd name="T19" fmla="*/ 53 h 544"/>
                <a:gd name="T20" fmla="*/ 53 w 321"/>
                <a:gd name="T21" fmla="*/ 35 h 544"/>
                <a:gd name="T22" fmla="*/ 78 w 321"/>
                <a:gd name="T23" fmla="*/ 35 h 544"/>
                <a:gd name="T24" fmla="*/ 78 w 321"/>
                <a:gd name="T25" fmla="*/ 0 h 544"/>
                <a:gd name="T26" fmla="*/ 53 w 321"/>
                <a:gd name="T27" fmla="*/ 0 h 544"/>
                <a:gd name="T28" fmla="*/ 0 w 321"/>
                <a:gd name="T29" fmla="*/ 53 h 544"/>
                <a:gd name="T30" fmla="*/ 0 w 321"/>
                <a:gd name="T31" fmla="*/ 190 h 544"/>
                <a:gd name="T32" fmla="*/ 53 w 321"/>
                <a:gd name="T33" fmla="*/ 243 h 544"/>
                <a:gd name="T34" fmla="*/ 142 w 321"/>
                <a:gd name="T35" fmla="*/ 243 h 544"/>
                <a:gd name="T36" fmla="*/ 142 w 321"/>
                <a:gd name="T37" fmla="*/ 486 h 544"/>
                <a:gd name="T38" fmla="*/ 199 w 321"/>
                <a:gd name="T39" fmla="*/ 544 h 544"/>
                <a:gd name="T40" fmla="*/ 238 w 321"/>
                <a:gd name="T41" fmla="*/ 544 h 544"/>
                <a:gd name="T42" fmla="*/ 296 w 321"/>
                <a:gd name="T43" fmla="*/ 486 h 544"/>
                <a:gd name="T44" fmla="*/ 296 w 321"/>
                <a:gd name="T45" fmla="*/ 445 h 544"/>
                <a:gd name="T46" fmla="*/ 258 w 321"/>
                <a:gd name="T47" fmla="*/ 445 h 544"/>
                <a:gd name="T48" fmla="*/ 258 w 321"/>
                <a:gd name="T49" fmla="*/ 486 h 544"/>
                <a:gd name="T50" fmla="*/ 238 w 321"/>
                <a:gd name="T51" fmla="*/ 506 h 544"/>
                <a:gd name="T52" fmla="*/ 199 w 321"/>
                <a:gd name="T53" fmla="*/ 506 h 544"/>
                <a:gd name="T54" fmla="*/ 179 w 321"/>
                <a:gd name="T55" fmla="*/ 486 h 544"/>
                <a:gd name="T56" fmla="*/ 179 w 321"/>
                <a:gd name="T57" fmla="*/ 243 h 544"/>
                <a:gd name="T58" fmla="*/ 268 w 321"/>
                <a:gd name="T59" fmla="*/ 243 h 544"/>
                <a:gd name="T60" fmla="*/ 321 w 321"/>
                <a:gd name="T61" fmla="*/ 190 h 544"/>
                <a:gd name="T62" fmla="*/ 321 w 321"/>
                <a:gd name="T63" fmla="*/ 53 h 544"/>
                <a:gd name="T64" fmla="*/ 268 w 321"/>
                <a:gd name="T65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544">
                  <a:moveTo>
                    <a:pt x="268" y="0"/>
                  </a:moveTo>
                  <a:cubicBezTo>
                    <a:pt x="243" y="0"/>
                    <a:pt x="243" y="0"/>
                    <a:pt x="243" y="0"/>
                  </a:cubicBezTo>
                  <a:cubicBezTo>
                    <a:pt x="243" y="35"/>
                    <a:pt x="243" y="35"/>
                    <a:pt x="243" y="35"/>
                  </a:cubicBezTo>
                  <a:cubicBezTo>
                    <a:pt x="268" y="35"/>
                    <a:pt x="268" y="35"/>
                    <a:pt x="268" y="35"/>
                  </a:cubicBezTo>
                  <a:cubicBezTo>
                    <a:pt x="278" y="35"/>
                    <a:pt x="286" y="43"/>
                    <a:pt x="286" y="53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200"/>
                    <a:pt x="278" y="208"/>
                    <a:pt x="268" y="208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43" y="208"/>
                    <a:pt x="35" y="200"/>
                    <a:pt x="35" y="190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43"/>
                    <a:pt x="43" y="35"/>
                    <a:pt x="53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24" y="0"/>
                    <a:pt x="0" y="24"/>
                    <a:pt x="0" y="5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19"/>
                    <a:pt x="24" y="243"/>
                    <a:pt x="53" y="243"/>
                  </a:cubicBezTo>
                  <a:cubicBezTo>
                    <a:pt x="142" y="243"/>
                    <a:pt x="142" y="243"/>
                    <a:pt x="142" y="243"/>
                  </a:cubicBezTo>
                  <a:cubicBezTo>
                    <a:pt x="142" y="486"/>
                    <a:pt x="142" y="486"/>
                    <a:pt x="142" y="486"/>
                  </a:cubicBezTo>
                  <a:cubicBezTo>
                    <a:pt x="142" y="518"/>
                    <a:pt x="167" y="544"/>
                    <a:pt x="199" y="544"/>
                  </a:cubicBezTo>
                  <a:cubicBezTo>
                    <a:pt x="238" y="544"/>
                    <a:pt x="238" y="544"/>
                    <a:pt x="238" y="544"/>
                  </a:cubicBezTo>
                  <a:cubicBezTo>
                    <a:pt x="270" y="544"/>
                    <a:pt x="296" y="518"/>
                    <a:pt x="296" y="486"/>
                  </a:cubicBezTo>
                  <a:cubicBezTo>
                    <a:pt x="296" y="445"/>
                    <a:pt x="296" y="445"/>
                    <a:pt x="296" y="445"/>
                  </a:cubicBezTo>
                  <a:cubicBezTo>
                    <a:pt x="258" y="445"/>
                    <a:pt x="258" y="445"/>
                    <a:pt x="258" y="445"/>
                  </a:cubicBezTo>
                  <a:cubicBezTo>
                    <a:pt x="258" y="486"/>
                    <a:pt x="258" y="486"/>
                    <a:pt x="258" y="486"/>
                  </a:cubicBezTo>
                  <a:cubicBezTo>
                    <a:pt x="258" y="497"/>
                    <a:pt x="249" y="506"/>
                    <a:pt x="238" y="506"/>
                  </a:cubicBezTo>
                  <a:cubicBezTo>
                    <a:pt x="199" y="506"/>
                    <a:pt x="199" y="506"/>
                    <a:pt x="199" y="506"/>
                  </a:cubicBezTo>
                  <a:cubicBezTo>
                    <a:pt x="188" y="506"/>
                    <a:pt x="179" y="497"/>
                    <a:pt x="179" y="486"/>
                  </a:cubicBezTo>
                  <a:cubicBezTo>
                    <a:pt x="179" y="243"/>
                    <a:pt x="179" y="243"/>
                    <a:pt x="179" y="243"/>
                  </a:cubicBezTo>
                  <a:cubicBezTo>
                    <a:pt x="268" y="243"/>
                    <a:pt x="268" y="243"/>
                    <a:pt x="268" y="243"/>
                  </a:cubicBezTo>
                  <a:cubicBezTo>
                    <a:pt x="297" y="243"/>
                    <a:pt x="321" y="219"/>
                    <a:pt x="321" y="190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24"/>
                    <a:pt x="297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4" name="Freeform 311"/>
            <p:cNvSpPr/>
            <p:nvPr/>
          </p:nvSpPr>
          <p:spPr bwMode="auto">
            <a:xfrm>
              <a:off x="5106988" y="3838575"/>
              <a:ext cx="63500" cy="38100"/>
            </a:xfrm>
            <a:custGeom>
              <a:avLst/>
              <a:gdLst>
                <a:gd name="T0" fmla="*/ 84 w 84"/>
                <a:gd name="T1" fmla="*/ 41 h 52"/>
                <a:gd name="T2" fmla="*/ 73 w 84"/>
                <a:gd name="T3" fmla="*/ 52 h 52"/>
                <a:gd name="T4" fmla="*/ 11 w 84"/>
                <a:gd name="T5" fmla="*/ 52 h 52"/>
                <a:gd name="T6" fmla="*/ 0 w 84"/>
                <a:gd name="T7" fmla="*/ 41 h 52"/>
                <a:gd name="T8" fmla="*/ 0 w 84"/>
                <a:gd name="T9" fmla="*/ 11 h 52"/>
                <a:gd name="T10" fmla="*/ 11 w 84"/>
                <a:gd name="T11" fmla="*/ 0 h 52"/>
                <a:gd name="T12" fmla="*/ 73 w 84"/>
                <a:gd name="T13" fmla="*/ 0 h 52"/>
                <a:gd name="T14" fmla="*/ 84 w 84"/>
                <a:gd name="T15" fmla="*/ 11 h 52"/>
                <a:gd name="T16" fmla="*/ 84 w 84"/>
                <a:gd name="T17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52">
                  <a:moveTo>
                    <a:pt x="84" y="41"/>
                  </a:moveTo>
                  <a:cubicBezTo>
                    <a:pt x="84" y="47"/>
                    <a:pt x="79" y="52"/>
                    <a:pt x="73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5" y="52"/>
                    <a:pt x="0" y="47"/>
                    <a:pt x="0" y="4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4" y="5"/>
                    <a:pt x="84" y="11"/>
                  </a:cubicBezTo>
                  <a:lnTo>
                    <a:pt x="84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5" name="Freeform 312"/>
            <p:cNvSpPr/>
            <p:nvPr/>
          </p:nvSpPr>
          <p:spPr bwMode="auto">
            <a:xfrm>
              <a:off x="5207000" y="3838575"/>
              <a:ext cx="63500" cy="38100"/>
            </a:xfrm>
            <a:custGeom>
              <a:avLst/>
              <a:gdLst>
                <a:gd name="T0" fmla="*/ 73 w 85"/>
                <a:gd name="T1" fmla="*/ 0 h 52"/>
                <a:gd name="T2" fmla="*/ 11 w 85"/>
                <a:gd name="T3" fmla="*/ 0 h 52"/>
                <a:gd name="T4" fmla="*/ 0 w 85"/>
                <a:gd name="T5" fmla="*/ 11 h 52"/>
                <a:gd name="T6" fmla="*/ 0 w 85"/>
                <a:gd name="T7" fmla="*/ 41 h 52"/>
                <a:gd name="T8" fmla="*/ 11 w 85"/>
                <a:gd name="T9" fmla="*/ 52 h 52"/>
                <a:gd name="T10" fmla="*/ 73 w 85"/>
                <a:gd name="T11" fmla="*/ 52 h 52"/>
                <a:gd name="T12" fmla="*/ 85 w 85"/>
                <a:gd name="T13" fmla="*/ 41 h 52"/>
                <a:gd name="T14" fmla="*/ 85 w 85"/>
                <a:gd name="T15" fmla="*/ 11 h 52"/>
                <a:gd name="T16" fmla="*/ 73 w 85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2">
                  <a:moveTo>
                    <a:pt x="7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7"/>
                    <a:pt x="5" y="52"/>
                    <a:pt x="11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0" y="52"/>
                    <a:pt x="85" y="47"/>
                    <a:pt x="85" y="4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0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6" name="Oval 313"/>
            <p:cNvSpPr>
              <a:spLocks noChangeArrowheads="1"/>
            </p:cNvSpPr>
            <p:nvPr/>
          </p:nvSpPr>
          <p:spPr bwMode="auto">
            <a:xfrm>
              <a:off x="5233988" y="4103688"/>
              <a:ext cx="80963" cy="809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37" name="Group 208"/>
          <p:cNvGrpSpPr/>
          <p:nvPr/>
        </p:nvGrpSpPr>
        <p:grpSpPr>
          <a:xfrm>
            <a:off x="10346895" y="5238327"/>
            <a:ext cx="404284" cy="601133"/>
            <a:chOff x="65087" y="3805238"/>
            <a:chExt cx="303213" cy="450850"/>
          </a:xfrm>
          <a:solidFill>
            <a:srgbClr val="16397B"/>
          </a:solidFill>
        </p:grpSpPr>
        <p:sp>
          <p:nvSpPr>
            <p:cNvPr id="338" name="Freeform 314"/>
            <p:cNvSpPr/>
            <p:nvPr/>
          </p:nvSpPr>
          <p:spPr bwMode="auto">
            <a:xfrm>
              <a:off x="142875" y="3870325"/>
              <a:ext cx="147638" cy="47625"/>
            </a:xfrm>
            <a:custGeom>
              <a:avLst/>
              <a:gdLst>
                <a:gd name="T0" fmla="*/ 14 w 196"/>
                <a:gd name="T1" fmla="*/ 65 h 65"/>
                <a:gd name="T2" fmla="*/ 0 w 196"/>
                <a:gd name="T3" fmla="*/ 47 h 65"/>
                <a:gd name="T4" fmla="*/ 0 w 196"/>
                <a:gd name="T5" fmla="*/ 18 h 65"/>
                <a:gd name="T6" fmla="*/ 14 w 196"/>
                <a:gd name="T7" fmla="*/ 0 h 65"/>
                <a:gd name="T8" fmla="*/ 182 w 196"/>
                <a:gd name="T9" fmla="*/ 0 h 65"/>
                <a:gd name="T10" fmla="*/ 196 w 196"/>
                <a:gd name="T11" fmla="*/ 18 h 65"/>
                <a:gd name="T12" fmla="*/ 196 w 196"/>
                <a:gd name="T13" fmla="*/ 47 h 65"/>
                <a:gd name="T14" fmla="*/ 182 w 196"/>
                <a:gd name="T15" fmla="*/ 65 h 65"/>
                <a:gd name="T16" fmla="*/ 14 w 196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65">
                  <a:moveTo>
                    <a:pt x="14" y="65"/>
                  </a:moveTo>
                  <a:cubicBezTo>
                    <a:pt x="6" y="65"/>
                    <a:pt x="0" y="56"/>
                    <a:pt x="0" y="4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6" y="0"/>
                    <a:pt x="14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90" y="0"/>
                    <a:pt x="196" y="8"/>
                    <a:pt x="196" y="18"/>
                  </a:cubicBezTo>
                  <a:cubicBezTo>
                    <a:pt x="196" y="47"/>
                    <a:pt x="196" y="47"/>
                    <a:pt x="196" y="47"/>
                  </a:cubicBezTo>
                  <a:cubicBezTo>
                    <a:pt x="196" y="56"/>
                    <a:pt x="190" y="65"/>
                    <a:pt x="182" y="65"/>
                  </a:cubicBezTo>
                  <a:lnTo>
                    <a:pt x="14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9" name="Freeform 315"/>
            <p:cNvSpPr>
              <a:spLocks noEditPoints="1"/>
            </p:cNvSpPr>
            <p:nvPr/>
          </p:nvSpPr>
          <p:spPr bwMode="auto">
            <a:xfrm>
              <a:off x="65087" y="3913188"/>
              <a:ext cx="303213" cy="342900"/>
            </a:xfrm>
            <a:custGeom>
              <a:avLst/>
              <a:gdLst>
                <a:gd name="T0" fmla="*/ 396 w 402"/>
                <a:gd name="T1" fmla="*/ 382 h 456"/>
                <a:gd name="T2" fmla="*/ 249 w 402"/>
                <a:gd name="T3" fmla="*/ 118 h 456"/>
                <a:gd name="T4" fmla="*/ 249 w 402"/>
                <a:gd name="T5" fmla="*/ 0 h 456"/>
                <a:gd name="T6" fmla="*/ 153 w 402"/>
                <a:gd name="T7" fmla="*/ 0 h 456"/>
                <a:gd name="T8" fmla="*/ 153 w 402"/>
                <a:gd name="T9" fmla="*/ 118 h 456"/>
                <a:gd name="T10" fmla="*/ 6 w 402"/>
                <a:gd name="T11" fmla="*/ 382 h 456"/>
                <a:gd name="T12" fmla="*/ 14 w 402"/>
                <a:gd name="T13" fmla="*/ 433 h 456"/>
                <a:gd name="T14" fmla="*/ 76 w 402"/>
                <a:gd name="T15" fmla="*/ 456 h 456"/>
                <a:gd name="T16" fmla="*/ 326 w 402"/>
                <a:gd name="T17" fmla="*/ 456 h 456"/>
                <a:gd name="T18" fmla="*/ 388 w 402"/>
                <a:gd name="T19" fmla="*/ 433 h 456"/>
                <a:gd name="T20" fmla="*/ 396 w 402"/>
                <a:gd name="T21" fmla="*/ 382 h 456"/>
                <a:gd name="T22" fmla="*/ 238 w 402"/>
                <a:gd name="T23" fmla="*/ 165 h 456"/>
                <a:gd name="T24" fmla="*/ 269 w 402"/>
                <a:gd name="T25" fmla="*/ 196 h 456"/>
                <a:gd name="T26" fmla="*/ 238 w 402"/>
                <a:gd name="T27" fmla="*/ 227 h 456"/>
                <a:gd name="T28" fmla="*/ 207 w 402"/>
                <a:gd name="T29" fmla="*/ 196 h 456"/>
                <a:gd name="T30" fmla="*/ 238 w 402"/>
                <a:gd name="T31" fmla="*/ 165 h 456"/>
                <a:gd name="T32" fmla="*/ 195 w 402"/>
                <a:gd name="T33" fmla="*/ 100 h 456"/>
                <a:gd name="T34" fmla="*/ 216 w 402"/>
                <a:gd name="T35" fmla="*/ 120 h 456"/>
                <a:gd name="T36" fmla="*/ 195 w 402"/>
                <a:gd name="T37" fmla="*/ 141 h 456"/>
                <a:gd name="T38" fmla="*/ 174 w 402"/>
                <a:gd name="T39" fmla="*/ 120 h 456"/>
                <a:gd name="T40" fmla="*/ 195 w 402"/>
                <a:gd name="T41" fmla="*/ 100 h 456"/>
                <a:gd name="T42" fmla="*/ 165 w 402"/>
                <a:gd name="T43" fmla="*/ 200 h 456"/>
                <a:gd name="T44" fmla="*/ 190 w 402"/>
                <a:gd name="T45" fmla="*/ 225 h 456"/>
                <a:gd name="T46" fmla="*/ 165 w 402"/>
                <a:gd name="T47" fmla="*/ 249 h 456"/>
                <a:gd name="T48" fmla="*/ 140 w 402"/>
                <a:gd name="T49" fmla="*/ 225 h 456"/>
                <a:gd name="T50" fmla="*/ 165 w 402"/>
                <a:gd name="T51" fmla="*/ 200 h 456"/>
                <a:gd name="T52" fmla="*/ 360 w 402"/>
                <a:gd name="T53" fmla="*/ 411 h 456"/>
                <a:gd name="T54" fmla="*/ 326 w 402"/>
                <a:gd name="T55" fmla="*/ 421 h 456"/>
                <a:gd name="T56" fmla="*/ 76 w 402"/>
                <a:gd name="T57" fmla="*/ 421 h 456"/>
                <a:gd name="T58" fmla="*/ 42 w 402"/>
                <a:gd name="T59" fmla="*/ 411 h 456"/>
                <a:gd name="T60" fmla="*/ 39 w 402"/>
                <a:gd name="T61" fmla="*/ 393 h 456"/>
                <a:gd name="T62" fmla="*/ 107 w 402"/>
                <a:gd name="T63" fmla="*/ 257 h 456"/>
                <a:gd name="T64" fmla="*/ 295 w 402"/>
                <a:gd name="T65" fmla="*/ 257 h 456"/>
                <a:gd name="T66" fmla="*/ 363 w 402"/>
                <a:gd name="T67" fmla="*/ 393 h 456"/>
                <a:gd name="T68" fmla="*/ 360 w 402"/>
                <a:gd name="T69" fmla="*/ 411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2" h="456">
                  <a:moveTo>
                    <a:pt x="396" y="382"/>
                  </a:moveTo>
                  <a:cubicBezTo>
                    <a:pt x="365" y="289"/>
                    <a:pt x="310" y="221"/>
                    <a:pt x="249" y="118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92" y="221"/>
                    <a:pt x="37" y="289"/>
                    <a:pt x="6" y="382"/>
                  </a:cubicBezTo>
                  <a:cubicBezTo>
                    <a:pt x="0" y="399"/>
                    <a:pt x="3" y="418"/>
                    <a:pt x="14" y="433"/>
                  </a:cubicBezTo>
                  <a:cubicBezTo>
                    <a:pt x="24" y="447"/>
                    <a:pt x="58" y="456"/>
                    <a:pt x="76" y="456"/>
                  </a:cubicBezTo>
                  <a:cubicBezTo>
                    <a:pt x="326" y="456"/>
                    <a:pt x="326" y="456"/>
                    <a:pt x="326" y="456"/>
                  </a:cubicBezTo>
                  <a:cubicBezTo>
                    <a:pt x="344" y="456"/>
                    <a:pt x="378" y="447"/>
                    <a:pt x="388" y="433"/>
                  </a:cubicBezTo>
                  <a:cubicBezTo>
                    <a:pt x="399" y="418"/>
                    <a:pt x="402" y="399"/>
                    <a:pt x="396" y="382"/>
                  </a:cubicBezTo>
                  <a:close/>
                  <a:moveTo>
                    <a:pt x="238" y="165"/>
                  </a:moveTo>
                  <a:cubicBezTo>
                    <a:pt x="255" y="165"/>
                    <a:pt x="269" y="178"/>
                    <a:pt x="269" y="196"/>
                  </a:cubicBezTo>
                  <a:cubicBezTo>
                    <a:pt x="269" y="213"/>
                    <a:pt x="255" y="227"/>
                    <a:pt x="238" y="227"/>
                  </a:cubicBezTo>
                  <a:cubicBezTo>
                    <a:pt x="221" y="227"/>
                    <a:pt x="207" y="213"/>
                    <a:pt x="207" y="196"/>
                  </a:cubicBezTo>
                  <a:cubicBezTo>
                    <a:pt x="207" y="178"/>
                    <a:pt x="221" y="165"/>
                    <a:pt x="238" y="165"/>
                  </a:cubicBezTo>
                  <a:close/>
                  <a:moveTo>
                    <a:pt x="195" y="100"/>
                  </a:moveTo>
                  <a:cubicBezTo>
                    <a:pt x="207" y="100"/>
                    <a:pt x="216" y="109"/>
                    <a:pt x="216" y="120"/>
                  </a:cubicBezTo>
                  <a:cubicBezTo>
                    <a:pt x="216" y="132"/>
                    <a:pt x="207" y="141"/>
                    <a:pt x="195" y="141"/>
                  </a:cubicBezTo>
                  <a:cubicBezTo>
                    <a:pt x="184" y="141"/>
                    <a:pt x="174" y="132"/>
                    <a:pt x="174" y="120"/>
                  </a:cubicBezTo>
                  <a:cubicBezTo>
                    <a:pt x="174" y="109"/>
                    <a:pt x="184" y="100"/>
                    <a:pt x="195" y="100"/>
                  </a:cubicBezTo>
                  <a:close/>
                  <a:moveTo>
                    <a:pt x="165" y="200"/>
                  </a:moveTo>
                  <a:cubicBezTo>
                    <a:pt x="179" y="200"/>
                    <a:pt x="190" y="211"/>
                    <a:pt x="190" y="225"/>
                  </a:cubicBezTo>
                  <a:cubicBezTo>
                    <a:pt x="190" y="238"/>
                    <a:pt x="179" y="249"/>
                    <a:pt x="165" y="249"/>
                  </a:cubicBezTo>
                  <a:cubicBezTo>
                    <a:pt x="151" y="249"/>
                    <a:pt x="140" y="238"/>
                    <a:pt x="140" y="225"/>
                  </a:cubicBezTo>
                  <a:cubicBezTo>
                    <a:pt x="140" y="211"/>
                    <a:pt x="151" y="200"/>
                    <a:pt x="165" y="200"/>
                  </a:cubicBezTo>
                  <a:close/>
                  <a:moveTo>
                    <a:pt x="360" y="411"/>
                  </a:moveTo>
                  <a:cubicBezTo>
                    <a:pt x="355" y="415"/>
                    <a:pt x="337" y="421"/>
                    <a:pt x="326" y="421"/>
                  </a:cubicBezTo>
                  <a:cubicBezTo>
                    <a:pt x="76" y="421"/>
                    <a:pt x="76" y="421"/>
                    <a:pt x="76" y="421"/>
                  </a:cubicBezTo>
                  <a:cubicBezTo>
                    <a:pt x="65" y="421"/>
                    <a:pt x="47" y="415"/>
                    <a:pt x="42" y="411"/>
                  </a:cubicBezTo>
                  <a:cubicBezTo>
                    <a:pt x="38" y="406"/>
                    <a:pt x="37" y="399"/>
                    <a:pt x="39" y="393"/>
                  </a:cubicBezTo>
                  <a:cubicBezTo>
                    <a:pt x="55" y="344"/>
                    <a:pt x="79" y="302"/>
                    <a:pt x="107" y="257"/>
                  </a:cubicBezTo>
                  <a:cubicBezTo>
                    <a:pt x="295" y="257"/>
                    <a:pt x="295" y="257"/>
                    <a:pt x="295" y="257"/>
                  </a:cubicBezTo>
                  <a:cubicBezTo>
                    <a:pt x="323" y="302"/>
                    <a:pt x="347" y="344"/>
                    <a:pt x="363" y="393"/>
                  </a:cubicBezTo>
                  <a:cubicBezTo>
                    <a:pt x="365" y="399"/>
                    <a:pt x="364" y="406"/>
                    <a:pt x="360" y="4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0" name="Oval 316"/>
            <p:cNvSpPr>
              <a:spLocks noChangeArrowheads="1"/>
            </p:cNvSpPr>
            <p:nvPr/>
          </p:nvSpPr>
          <p:spPr bwMode="auto">
            <a:xfrm>
              <a:off x="217487" y="3805238"/>
              <a:ext cx="44450" cy="460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1" name="Oval 317"/>
            <p:cNvSpPr>
              <a:spLocks noChangeArrowheads="1"/>
            </p:cNvSpPr>
            <p:nvPr/>
          </p:nvSpPr>
          <p:spPr bwMode="auto">
            <a:xfrm>
              <a:off x="173037" y="3835400"/>
              <a:ext cx="23813" cy="238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42" name="Group 213"/>
          <p:cNvGrpSpPr/>
          <p:nvPr/>
        </p:nvGrpSpPr>
        <p:grpSpPr>
          <a:xfrm>
            <a:off x="6396137" y="3433807"/>
            <a:ext cx="550333" cy="550333"/>
            <a:chOff x="846137" y="3833813"/>
            <a:chExt cx="412750" cy="412750"/>
          </a:xfrm>
          <a:solidFill>
            <a:srgbClr val="16397B"/>
          </a:solidFill>
        </p:grpSpPr>
        <p:sp>
          <p:nvSpPr>
            <p:cNvPr id="343" name="Freeform 318"/>
            <p:cNvSpPr>
              <a:spLocks noEditPoints="1"/>
            </p:cNvSpPr>
            <p:nvPr/>
          </p:nvSpPr>
          <p:spPr bwMode="auto">
            <a:xfrm>
              <a:off x="846137" y="3833813"/>
              <a:ext cx="412750" cy="412750"/>
            </a:xfrm>
            <a:custGeom>
              <a:avLst/>
              <a:gdLst>
                <a:gd name="T0" fmla="*/ 476 w 548"/>
                <a:gd name="T1" fmla="*/ 72 h 548"/>
                <a:gd name="T2" fmla="*/ 216 w 548"/>
                <a:gd name="T3" fmla="*/ 72 h 548"/>
                <a:gd name="T4" fmla="*/ 190 w 548"/>
                <a:gd name="T5" fmla="*/ 300 h 548"/>
                <a:gd name="T6" fmla="*/ 14 w 548"/>
                <a:gd name="T7" fmla="*/ 477 h 548"/>
                <a:gd name="T8" fmla="*/ 14 w 548"/>
                <a:gd name="T9" fmla="*/ 525 h 548"/>
                <a:gd name="T10" fmla="*/ 23 w 548"/>
                <a:gd name="T11" fmla="*/ 534 h 548"/>
                <a:gd name="T12" fmla="*/ 71 w 548"/>
                <a:gd name="T13" fmla="*/ 534 h 548"/>
                <a:gd name="T14" fmla="*/ 248 w 548"/>
                <a:gd name="T15" fmla="*/ 358 h 548"/>
                <a:gd name="T16" fmla="*/ 476 w 548"/>
                <a:gd name="T17" fmla="*/ 332 h 548"/>
                <a:gd name="T18" fmla="*/ 476 w 548"/>
                <a:gd name="T19" fmla="*/ 72 h 548"/>
                <a:gd name="T20" fmla="*/ 440 w 548"/>
                <a:gd name="T21" fmla="*/ 296 h 548"/>
                <a:gd name="T22" fmla="*/ 252 w 548"/>
                <a:gd name="T23" fmla="*/ 296 h 548"/>
                <a:gd name="T24" fmla="*/ 252 w 548"/>
                <a:gd name="T25" fmla="*/ 108 h 548"/>
                <a:gd name="T26" fmla="*/ 440 w 548"/>
                <a:gd name="T27" fmla="*/ 108 h 548"/>
                <a:gd name="T28" fmla="*/ 440 w 548"/>
                <a:gd name="T29" fmla="*/ 29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548">
                  <a:moveTo>
                    <a:pt x="476" y="72"/>
                  </a:moveTo>
                  <a:cubicBezTo>
                    <a:pt x="404" y="0"/>
                    <a:pt x="288" y="0"/>
                    <a:pt x="216" y="72"/>
                  </a:cubicBezTo>
                  <a:cubicBezTo>
                    <a:pt x="154" y="134"/>
                    <a:pt x="145" y="229"/>
                    <a:pt x="190" y="300"/>
                  </a:cubicBezTo>
                  <a:cubicBezTo>
                    <a:pt x="14" y="477"/>
                    <a:pt x="14" y="477"/>
                    <a:pt x="14" y="477"/>
                  </a:cubicBezTo>
                  <a:cubicBezTo>
                    <a:pt x="0" y="490"/>
                    <a:pt x="0" y="512"/>
                    <a:pt x="14" y="525"/>
                  </a:cubicBezTo>
                  <a:cubicBezTo>
                    <a:pt x="23" y="534"/>
                    <a:pt x="23" y="534"/>
                    <a:pt x="23" y="534"/>
                  </a:cubicBezTo>
                  <a:cubicBezTo>
                    <a:pt x="36" y="548"/>
                    <a:pt x="58" y="548"/>
                    <a:pt x="71" y="534"/>
                  </a:cubicBezTo>
                  <a:cubicBezTo>
                    <a:pt x="248" y="358"/>
                    <a:pt x="248" y="358"/>
                    <a:pt x="248" y="358"/>
                  </a:cubicBezTo>
                  <a:cubicBezTo>
                    <a:pt x="319" y="403"/>
                    <a:pt x="414" y="394"/>
                    <a:pt x="476" y="332"/>
                  </a:cubicBezTo>
                  <a:cubicBezTo>
                    <a:pt x="548" y="260"/>
                    <a:pt x="548" y="144"/>
                    <a:pt x="476" y="72"/>
                  </a:cubicBezTo>
                  <a:close/>
                  <a:moveTo>
                    <a:pt x="440" y="296"/>
                  </a:moveTo>
                  <a:cubicBezTo>
                    <a:pt x="388" y="348"/>
                    <a:pt x="304" y="348"/>
                    <a:pt x="252" y="296"/>
                  </a:cubicBezTo>
                  <a:cubicBezTo>
                    <a:pt x="200" y="244"/>
                    <a:pt x="200" y="160"/>
                    <a:pt x="252" y="108"/>
                  </a:cubicBezTo>
                  <a:cubicBezTo>
                    <a:pt x="304" y="56"/>
                    <a:pt x="388" y="56"/>
                    <a:pt x="440" y="108"/>
                  </a:cubicBezTo>
                  <a:cubicBezTo>
                    <a:pt x="492" y="160"/>
                    <a:pt x="492" y="244"/>
                    <a:pt x="440" y="2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4" name="Freeform 319"/>
            <p:cNvSpPr/>
            <p:nvPr/>
          </p:nvSpPr>
          <p:spPr bwMode="auto">
            <a:xfrm>
              <a:off x="1008062" y="3944938"/>
              <a:ext cx="196850" cy="23813"/>
            </a:xfrm>
            <a:custGeom>
              <a:avLst/>
              <a:gdLst>
                <a:gd name="T0" fmla="*/ 9 w 262"/>
                <a:gd name="T1" fmla="*/ 0 h 31"/>
                <a:gd name="T2" fmla="*/ 0 w 262"/>
                <a:gd name="T3" fmla="*/ 31 h 31"/>
                <a:gd name="T4" fmla="*/ 262 w 262"/>
                <a:gd name="T5" fmla="*/ 31 h 31"/>
                <a:gd name="T6" fmla="*/ 253 w 262"/>
                <a:gd name="T7" fmla="*/ 0 h 31"/>
                <a:gd name="T8" fmla="*/ 9 w 26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31">
                  <a:moveTo>
                    <a:pt x="9" y="0"/>
                  </a:moveTo>
                  <a:cubicBezTo>
                    <a:pt x="5" y="10"/>
                    <a:pt x="2" y="20"/>
                    <a:pt x="0" y="31"/>
                  </a:cubicBezTo>
                  <a:cubicBezTo>
                    <a:pt x="262" y="31"/>
                    <a:pt x="262" y="31"/>
                    <a:pt x="262" y="31"/>
                  </a:cubicBezTo>
                  <a:cubicBezTo>
                    <a:pt x="260" y="20"/>
                    <a:pt x="257" y="10"/>
                    <a:pt x="253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5" name="Freeform 320"/>
            <p:cNvSpPr/>
            <p:nvPr/>
          </p:nvSpPr>
          <p:spPr bwMode="auto">
            <a:xfrm>
              <a:off x="1006475" y="3990975"/>
              <a:ext cx="200025" cy="23813"/>
            </a:xfrm>
            <a:custGeom>
              <a:avLst/>
              <a:gdLst>
                <a:gd name="T0" fmla="*/ 0 w 266"/>
                <a:gd name="T1" fmla="*/ 1 h 31"/>
                <a:gd name="T2" fmla="*/ 5 w 266"/>
                <a:gd name="T3" fmla="*/ 31 h 31"/>
                <a:gd name="T4" fmla="*/ 261 w 266"/>
                <a:gd name="T5" fmla="*/ 31 h 31"/>
                <a:gd name="T6" fmla="*/ 266 w 266"/>
                <a:gd name="T7" fmla="*/ 0 h 31"/>
                <a:gd name="T8" fmla="*/ 0 w 266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1">
                  <a:moveTo>
                    <a:pt x="0" y="1"/>
                  </a:moveTo>
                  <a:cubicBezTo>
                    <a:pt x="1" y="11"/>
                    <a:pt x="2" y="21"/>
                    <a:pt x="5" y="31"/>
                  </a:cubicBezTo>
                  <a:cubicBezTo>
                    <a:pt x="261" y="31"/>
                    <a:pt x="261" y="31"/>
                    <a:pt x="261" y="31"/>
                  </a:cubicBezTo>
                  <a:cubicBezTo>
                    <a:pt x="264" y="21"/>
                    <a:pt x="265" y="11"/>
                    <a:pt x="266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346" name="Freeform 321"/>
          <p:cNvSpPr/>
          <p:nvPr/>
        </p:nvSpPr>
        <p:spPr bwMode="auto">
          <a:xfrm>
            <a:off x="7454900" y="3386667"/>
            <a:ext cx="469900" cy="524933"/>
          </a:xfrm>
          <a:custGeom>
            <a:avLst/>
            <a:gdLst>
              <a:gd name="T0" fmla="*/ 234 w 468"/>
              <a:gd name="T1" fmla="*/ 299 h 522"/>
              <a:gd name="T2" fmla="*/ 163 w 468"/>
              <a:gd name="T3" fmla="*/ 414 h 522"/>
              <a:gd name="T4" fmla="*/ 170 w 468"/>
              <a:gd name="T5" fmla="*/ 504 h 522"/>
              <a:gd name="T6" fmla="*/ 164 w 468"/>
              <a:gd name="T7" fmla="*/ 518 h 522"/>
              <a:gd name="T8" fmla="*/ 148 w 468"/>
              <a:gd name="T9" fmla="*/ 519 h 522"/>
              <a:gd name="T10" fmla="*/ 80 w 468"/>
              <a:gd name="T11" fmla="*/ 430 h 522"/>
              <a:gd name="T12" fmla="*/ 76 w 468"/>
              <a:gd name="T13" fmla="*/ 284 h 522"/>
              <a:gd name="T14" fmla="*/ 17 w 468"/>
              <a:gd name="T15" fmla="*/ 207 h 522"/>
              <a:gd name="T16" fmla="*/ 17 w 468"/>
              <a:gd name="T17" fmla="*/ 92 h 522"/>
              <a:gd name="T18" fmla="*/ 105 w 468"/>
              <a:gd name="T19" fmla="*/ 8 h 522"/>
              <a:gd name="T20" fmla="*/ 234 w 468"/>
              <a:gd name="T21" fmla="*/ 32 h 522"/>
              <a:gd name="T22" fmla="*/ 363 w 468"/>
              <a:gd name="T23" fmla="*/ 8 h 522"/>
              <a:gd name="T24" fmla="*/ 451 w 468"/>
              <a:gd name="T25" fmla="*/ 92 h 522"/>
              <a:gd name="T26" fmla="*/ 451 w 468"/>
              <a:gd name="T27" fmla="*/ 207 h 522"/>
              <a:gd name="T28" fmla="*/ 392 w 468"/>
              <a:gd name="T29" fmla="*/ 284 h 522"/>
              <a:gd name="T30" fmla="*/ 388 w 468"/>
              <a:gd name="T31" fmla="*/ 430 h 522"/>
              <a:gd name="T32" fmla="*/ 320 w 468"/>
              <a:gd name="T33" fmla="*/ 519 h 522"/>
              <a:gd name="T34" fmla="*/ 304 w 468"/>
              <a:gd name="T35" fmla="*/ 518 h 522"/>
              <a:gd name="T36" fmla="*/ 298 w 468"/>
              <a:gd name="T37" fmla="*/ 504 h 522"/>
              <a:gd name="T38" fmla="*/ 305 w 468"/>
              <a:gd name="T39" fmla="*/ 414 h 522"/>
              <a:gd name="T40" fmla="*/ 234 w 468"/>
              <a:gd name="T41" fmla="*/ 299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8" h="522">
                <a:moveTo>
                  <a:pt x="234" y="299"/>
                </a:moveTo>
                <a:cubicBezTo>
                  <a:pt x="206" y="299"/>
                  <a:pt x="163" y="350"/>
                  <a:pt x="163" y="414"/>
                </a:cubicBezTo>
                <a:cubicBezTo>
                  <a:pt x="163" y="450"/>
                  <a:pt x="167" y="482"/>
                  <a:pt x="170" y="504"/>
                </a:cubicBezTo>
                <a:cubicBezTo>
                  <a:pt x="171" y="509"/>
                  <a:pt x="169" y="515"/>
                  <a:pt x="164" y="518"/>
                </a:cubicBezTo>
                <a:cubicBezTo>
                  <a:pt x="159" y="522"/>
                  <a:pt x="153" y="522"/>
                  <a:pt x="148" y="519"/>
                </a:cubicBezTo>
                <a:cubicBezTo>
                  <a:pt x="127" y="508"/>
                  <a:pt x="98" y="483"/>
                  <a:pt x="80" y="430"/>
                </a:cubicBezTo>
                <a:cubicBezTo>
                  <a:pt x="47" y="337"/>
                  <a:pt x="76" y="284"/>
                  <a:pt x="76" y="284"/>
                </a:cubicBezTo>
                <a:cubicBezTo>
                  <a:pt x="76" y="284"/>
                  <a:pt x="35" y="254"/>
                  <a:pt x="17" y="207"/>
                </a:cubicBezTo>
                <a:cubicBezTo>
                  <a:pt x="0" y="160"/>
                  <a:pt x="2" y="114"/>
                  <a:pt x="17" y="92"/>
                </a:cubicBezTo>
                <a:cubicBezTo>
                  <a:pt x="33" y="70"/>
                  <a:pt x="71" y="16"/>
                  <a:pt x="105" y="8"/>
                </a:cubicBezTo>
                <a:cubicBezTo>
                  <a:pt x="139" y="0"/>
                  <a:pt x="164" y="32"/>
                  <a:pt x="234" y="32"/>
                </a:cubicBezTo>
                <a:cubicBezTo>
                  <a:pt x="304" y="32"/>
                  <a:pt x="329" y="0"/>
                  <a:pt x="363" y="8"/>
                </a:cubicBezTo>
                <a:cubicBezTo>
                  <a:pt x="397" y="16"/>
                  <a:pt x="435" y="70"/>
                  <a:pt x="451" y="92"/>
                </a:cubicBezTo>
                <a:cubicBezTo>
                  <a:pt x="466" y="114"/>
                  <a:pt x="468" y="160"/>
                  <a:pt x="451" y="207"/>
                </a:cubicBezTo>
                <a:cubicBezTo>
                  <a:pt x="433" y="254"/>
                  <a:pt x="392" y="284"/>
                  <a:pt x="392" y="284"/>
                </a:cubicBezTo>
                <a:cubicBezTo>
                  <a:pt x="392" y="284"/>
                  <a:pt x="421" y="337"/>
                  <a:pt x="388" y="430"/>
                </a:cubicBezTo>
                <a:cubicBezTo>
                  <a:pt x="370" y="483"/>
                  <a:pt x="341" y="508"/>
                  <a:pt x="320" y="519"/>
                </a:cubicBezTo>
                <a:cubicBezTo>
                  <a:pt x="315" y="522"/>
                  <a:pt x="309" y="522"/>
                  <a:pt x="304" y="518"/>
                </a:cubicBezTo>
                <a:cubicBezTo>
                  <a:pt x="299" y="515"/>
                  <a:pt x="297" y="509"/>
                  <a:pt x="298" y="504"/>
                </a:cubicBezTo>
                <a:cubicBezTo>
                  <a:pt x="301" y="482"/>
                  <a:pt x="305" y="450"/>
                  <a:pt x="305" y="414"/>
                </a:cubicBezTo>
                <a:cubicBezTo>
                  <a:pt x="305" y="350"/>
                  <a:pt x="262" y="299"/>
                  <a:pt x="234" y="299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347" name="Freeform 322"/>
          <p:cNvSpPr/>
          <p:nvPr/>
        </p:nvSpPr>
        <p:spPr bwMode="auto">
          <a:xfrm>
            <a:off x="8377767" y="3357033"/>
            <a:ext cx="474133" cy="565151"/>
          </a:xfrm>
          <a:custGeom>
            <a:avLst/>
            <a:gdLst>
              <a:gd name="T0" fmla="*/ 419 w 473"/>
              <a:gd name="T1" fmla="*/ 209 h 564"/>
              <a:gd name="T2" fmla="*/ 1 w 473"/>
              <a:gd name="T3" fmla="*/ 209 h 564"/>
              <a:gd name="T4" fmla="*/ 95 w 473"/>
              <a:gd name="T5" fmla="*/ 411 h 564"/>
              <a:gd name="T6" fmla="*/ 143 w 473"/>
              <a:gd name="T7" fmla="*/ 564 h 564"/>
              <a:gd name="T8" fmla="*/ 117 w 473"/>
              <a:gd name="T9" fmla="*/ 341 h 564"/>
              <a:gd name="T10" fmla="*/ 55 w 473"/>
              <a:gd name="T11" fmla="*/ 257 h 564"/>
              <a:gd name="T12" fmla="*/ 71 w 473"/>
              <a:gd name="T13" fmla="*/ 234 h 564"/>
              <a:gd name="T14" fmla="*/ 28 w 473"/>
              <a:gd name="T15" fmla="*/ 210 h 564"/>
              <a:gd name="T16" fmla="*/ 60 w 473"/>
              <a:gd name="T17" fmla="*/ 156 h 564"/>
              <a:gd name="T18" fmla="*/ 83 w 473"/>
              <a:gd name="T19" fmla="*/ 149 h 564"/>
              <a:gd name="T20" fmla="*/ 66 w 473"/>
              <a:gd name="T21" fmla="*/ 109 h 564"/>
              <a:gd name="T22" fmla="*/ 115 w 473"/>
              <a:gd name="T23" fmla="*/ 83 h 564"/>
              <a:gd name="T24" fmla="*/ 145 w 473"/>
              <a:gd name="T25" fmla="*/ 94 h 564"/>
              <a:gd name="T26" fmla="*/ 142 w 473"/>
              <a:gd name="T27" fmla="*/ 50 h 564"/>
              <a:gd name="T28" fmla="*/ 202 w 473"/>
              <a:gd name="T29" fmla="*/ 55 h 564"/>
              <a:gd name="T30" fmla="*/ 221 w 473"/>
              <a:gd name="T31" fmla="*/ 78 h 564"/>
              <a:gd name="T32" fmla="*/ 244 w 473"/>
              <a:gd name="T33" fmla="*/ 38 h 564"/>
              <a:gd name="T34" fmla="*/ 290 w 473"/>
              <a:gd name="T35" fmla="*/ 80 h 564"/>
              <a:gd name="T36" fmla="*/ 296 w 473"/>
              <a:gd name="T37" fmla="*/ 103 h 564"/>
              <a:gd name="T38" fmla="*/ 319 w 473"/>
              <a:gd name="T39" fmla="*/ 76 h 564"/>
              <a:gd name="T40" fmla="*/ 356 w 473"/>
              <a:gd name="T41" fmla="*/ 169 h 564"/>
              <a:gd name="T42" fmla="*/ 281 w 473"/>
              <a:gd name="T43" fmla="*/ 195 h 564"/>
              <a:gd name="T44" fmla="*/ 260 w 473"/>
              <a:gd name="T45" fmla="*/ 147 h 564"/>
              <a:gd name="T46" fmla="*/ 239 w 473"/>
              <a:gd name="T47" fmla="*/ 177 h 564"/>
              <a:gd name="T48" fmla="*/ 203 w 473"/>
              <a:gd name="T49" fmla="*/ 194 h 564"/>
              <a:gd name="T50" fmla="*/ 170 w 473"/>
              <a:gd name="T51" fmla="*/ 169 h 564"/>
              <a:gd name="T52" fmla="*/ 172 w 473"/>
              <a:gd name="T53" fmla="*/ 198 h 564"/>
              <a:gd name="T54" fmla="*/ 181 w 473"/>
              <a:gd name="T55" fmla="*/ 241 h 564"/>
              <a:gd name="T56" fmla="*/ 140 w 473"/>
              <a:gd name="T57" fmla="*/ 259 h 564"/>
              <a:gd name="T58" fmla="*/ 163 w 473"/>
              <a:gd name="T59" fmla="*/ 278 h 564"/>
              <a:gd name="T60" fmla="*/ 178 w 473"/>
              <a:gd name="T61" fmla="*/ 564 h 564"/>
              <a:gd name="T62" fmla="*/ 315 w 473"/>
              <a:gd name="T63" fmla="*/ 479 h 564"/>
              <a:gd name="T64" fmla="*/ 390 w 473"/>
              <a:gd name="T65" fmla="*/ 460 h 564"/>
              <a:gd name="T66" fmla="*/ 420 w 473"/>
              <a:gd name="T67" fmla="*/ 354 h 564"/>
              <a:gd name="T68" fmla="*/ 450 w 473"/>
              <a:gd name="T69" fmla="*/ 34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3" h="564">
                <a:moveTo>
                  <a:pt x="467" y="319"/>
                </a:moveTo>
                <a:cubicBezTo>
                  <a:pt x="419" y="209"/>
                  <a:pt x="419" y="209"/>
                  <a:pt x="419" y="209"/>
                </a:cubicBezTo>
                <a:cubicBezTo>
                  <a:pt x="419" y="93"/>
                  <a:pt x="325" y="0"/>
                  <a:pt x="210" y="0"/>
                </a:cubicBezTo>
                <a:cubicBezTo>
                  <a:pt x="94" y="0"/>
                  <a:pt x="0" y="94"/>
                  <a:pt x="1" y="209"/>
                </a:cubicBezTo>
                <a:cubicBezTo>
                  <a:pt x="1" y="275"/>
                  <a:pt x="31" y="334"/>
                  <a:pt x="79" y="372"/>
                </a:cubicBezTo>
                <a:cubicBezTo>
                  <a:pt x="95" y="384"/>
                  <a:pt x="95" y="394"/>
                  <a:pt x="95" y="411"/>
                </a:cubicBezTo>
                <a:cubicBezTo>
                  <a:pt x="95" y="564"/>
                  <a:pt x="95" y="564"/>
                  <a:pt x="95" y="564"/>
                </a:cubicBezTo>
                <a:cubicBezTo>
                  <a:pt x="143" y="564"/>
                  <a:pt x="143" y="564"/>
                  <a:pt x="143" y="564"/>
                </a:cubicBezTo>
                <a:cubicBezTo>
                  <a:pt x="143" y="397"/>
                  <a:pt x="143" y="397"/>
                  <a:pt x="143" y="397"/>
                </a:cubicBezTo>
                <a:cubicBezTo>
                  <a:pt x="143" y="374"/>
                  <a:pt x="131" y="356"/>
                  <a:pt x="117" y="341"/>
                </a:cubicBezTo>
                <a:cubicBezTo>
                  <a:pt x="96" y="320"/>
                  <a:pt x="65" y="307"/>
                  <a:pt x="49" y="285"/>
                </a:cubicBezTo>
                <a:cubicBezTo>
                  <a:pt x="42" y="277"/>
                  <a:pt x="45" y="259"/>
                  <a:pt x="55" y="257"/>
                </a:cubicBezTo>
                <a:cubicBezTo>
                  <a:pt x="76" y="251"/>
                  <a:pt x="76" y="251"/>
                  <a:pt x="76" y="251"/>
                </a:cubicBezTo>
                <a:cubicBezTo>
                  <a:pt x="90" y="247"/>
                  <a:pt x="84" y="232"/>
                  <a:pt x="71" y="234"/>
                </a:cubicBezTo>
                <a:cubicBezTo>
                  <a:pt x="49" y="238"/>
                  <a:pt x="49" y="238"/>
                  <a:pt x="49" y="238"/>
                </a:cubicBezTo>
                <a:cubicBezTo>
                  <a:pt x="32" y="241"/>
                  <a:pt x="26" y="225"/>
                  <a:pt x="28" y="210"/>
                </a:cubicBezTo>
                <a:cubicBezTo>
                  <a:pt x="29" y="194"/>
                  <a:pt x="32" y="179"/>
                  <a:pt x="37" y="164"/>
                </a:cubicBezTo>
                <a:cubicBezTo>
                  <a:pt x="40" y="155"/>
                  <a:pt x="49" y="150"/>
                  <a:pt x="60" y="156"/>
                </a:cubicBezTo>
                <a:cubicBezTo>
                  <a:pt x="74" y="164"/>
                  <a:pt x="74" y="164"/>
                  <a:pt x="74" y="164"/>
                </a:cubicBezTo>
                <a:cubicBezTo>
                  <a:pt x="88" y="172"/>
                  <a:pt x="95" y="157"/>
                  <a:pt x="83" y="149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55" y="129"/>
                  <a:pt x="61" y="116"/>
                  <a:pt x="66" y="109"/>
                </a:cubicBezTo>
                <a:cubicBezTo>
                  <a:pt x="72" y="101"/>
                  <a:pt x="79" y="94"/>
                  <a:pt x="86" y="87"/>
                </a:cubicBezTo>
                <a:cubicBezTo>
                  <a:pt x="94" y="79"/>
                  <a:pt x="106" y="69"/>
                  <a:pt x="115" y="83"/>
                </a:cubicBezTo>
                <a:cubicBezTo>
                  <a:pt x="129" y="105"/>
                  <a:pt x="129" y="105"/>
                  <a:pt x="129" y="105"/>
                </a:cubicBezTo>
                <a:cubicBezTo>
                  <a:pt x="136" y="116"/>
                  <a:pt x="153" y="107"/>
                  <a:pt x="145" y="94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24" y="60"/>
                  <a:pt x="136" y="53"/>
                  <a:pt x="142" y="50"/>
                </a:cubicBezTo>
                <a:cubicBezTo>
                  <a:pt x="155" y="45"/>
                  <a:pt x="168" y="41"/>
                  <a:pt x="181" y="39"/>
                </a:cubicBezTo>
                <a:cubicBezTo>
                  <a:pt x="192" y="37"/>
                  <a:pt x="202" y="41"/>
                  <a:pt x="202" y="55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95"/>
                  <a:pt x="221" y="95"/>
                  <a:pt x="221" y="78"/>
                </a:cubicBezTo>
                <a:cubicBezTo>
                  <a:pt x="222" y="58"/>
                  <a:pt x="222" y="58"/>
                  <a:pt x="222" y="58"/>
                </a:cubicBezTo>
                <a:cubicBezTo>
                  <a:pt x="222" y="44"/>
                  <a:pt x="228" y="36"/>
                  <a:pt x="244" y="38"/>
                </a:cubicBezTo>
                <a:cubicBezTo>
                  <a:pt x="255" y="40"/>
                  <a:pt x="265" y="43"/>
                  <a:pt x="275" y="46"/>
                </a:cubicBezTo>
                <a:cubicBezTo>
                  <a:pt x="292" y="52"/>
                  <a:pt x="302" y="62"/>
                  <a:pt x="290" y="80"/>
                </a:cubicBezTo>
                <a:cubicBezTo>
                  <a:pt x="282" y="94"/>
                  <a:pt x="282" y="94"/>
                  <a:pt x="282" y="94"/>
                </a:cubicBezTo>
                <a:cubicBezTo>
                  <a:pt x="274" y="106"/>
                  <a:pt x="288" y="116"/>
                  <a:pt x="296" y="103"/>
                </a:cubicBezTo>
                <a:cubicBezTo>
                  <a:pt x="307" y="85"/>
                  <a:pt x="307" y="85"/>
                  <a:pt x="307" y="85"/>
                </a:cubicBezTo>
                <a:cubicBezTo>
                  <a:pt x="310" y="80"/>
                  <a:pt x="314" y="76"/>
                  <a:pt x="319" y="76"/>
                </a:cubicBezTo>
                <a:cubicBezTo>
                  <a:pt x="329" y="76"/>
                  <a:pt x="340" y="84"/>
                  <a:pt x="348" y="93"/>
                </a:cubicBezTo>
                <a:cubicBezTo>
                  <a:pt x="380" y="125"/>
                  <a:pt x="359" y="165"/>
                  <a:pt x="356" y="169"/>
                </a:cubicBezTo>
                <a:cubicBezTo>
                  <a:pt x="340" y="188"/>
                  <a:pt x="319" y="195"/>
                  <a:pt x="294" y="195"/>
                </a:cubicBezTo>
                <a:cubicBezTo>
                  <a:pt x="281" y="195"/>
                  <a:pt x="281" y="195"/>
                  <a:pt x="281" y="195"/>
                </a:cubicBezTo>
                <a:cubicBezTo>
                  <a:pt x="271" y="194"/>
                  <a:pt x="260" y="188"/>
                  <a:pt x="260" y="178"/>
                </a:cubicBezTo>
                <a:cubicBezTo>
                  <a:pt x="260" y="147"/>
                  <a:pt x="260" y="147"/>
                  <a:pt x="260" y="147"/>
                </a:cubicBezTo>
                <a:cubicBezTo>
                  <a:pt x="260" y="135"/>
                  <a:pt x="239" y="132"/>
                  <a:pt x="239" y="147"/>
                </a:cubicBezTo>
                <a:cubicBezTo>
                  <a:pt x="239" y="177"/>
                  <a:pt x="239" y="177"/>
                  <a:pt x="239" y="177"/>
                </a:cubicBezTo>
                <a:cubicBezTo>
                  <a:pt x="239" y="190"/>
                  <a:pt x="234" y="194"/>
                  <a:pt x="220" y="194"/>
                </a:cubicBezTo>
                <a:cubicBezTo>
                  <a:pt x="203" y="194"/>
                  <a:pt x="203" y="194"/>
                  <a:pt x="203" y="194"/>
                </a:cubicBezTo>
                <a:cubicBezTo>
                  <a:pt x="195" y="194"/>
                  <a:pt x="190" y="189"/>
                  <a:pt x="184" y="184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57" y="156"/>
                  <a:pt x="144" y="171"/>
                  <a:pt x="156" y="183"/>
                </a:cubicBezTo>
                <a:cubicBezTo>
                  <a:pt x="172" y="198"/>
                  <a:pt x="172" y="198"/>
                  <a:pt x="172" y="198"/>
                </a:cubicBezTo>
                <a:cubicBezTo>
                  <a:pt x="179" y="205"/>
                  <a:pt x="181" y="211"/>
                  <a:pt x="181" y="219"/>
                </a:cubicBezTo>
                <a:cubicBezTo>
                  <a:pt x="181" y="241"/>
                  <a:pt x="181" y="241"/>
                  <a:pt x="181" y="241"/>
                </a:cubicBezTo>
                <a:cubicBezTo>
                  <a:pt x="181" y="252"/>
                  <a:pt x="178" y="259"/>
                  <a:pt x="163" y="259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23" y="259"/>
                  <a:pt x="122" y="279"/>
                  <a:pt x="140" y="279"/>
                </a:cubicBezTo>
                <a:cubicBezTo>
                  <a:pt x="163" y="278"/>
                  <a:pt x="163" y="278"/>
                  <a:pt x="163" y="278"/>
                </a:cubicBezTo>
                <a:cubicBezTo>
                  <a:pt x="173" y="278"/>
                  <a:pt x="180" y="281"/>
                  <a:pt x="180" y="295"/>
                </a:cubicBezTo>
                <a:cubicBezTo>
                  <a:pt x="178" y="564"/>
                  <a:pt x="178" y="564"/>
                  <a:pt x="178" y="564"/>
                </a:cubicBezTo>
                <a:cubicBezTo>
                  <a:pt x="315" y="564"/>
                  <a:pt x="315" y="564"/>
                  <a:pt x="315" y="564"/>
                </a:cubicBezTo>
                <a:cubicBezTo>
                  <a:pt x="315" y="479"/>
                  <a:pt x="315" y="479"/>
                  <a:pt x="315" y="479"/>
                </a:cubicBezTo>
                <a:cubicBezTo>
                  <a:pt x="315" y="465"/>
                  <a:pt x="319" y="460"/>
                  <a:pt x="335" y="460"/>
                </a:cubicBezTo>
                <a:cubicBezTo>
                  <a:pt x="390" y="460"/>
                  <a:pt x="390" y="460"/>
                  <a:pt x="390" y="460"/>
                </a:cubicBezTo>
                <a:cubicBezTo>
                  <a:pt x="411" y="460"/>
                  <a:pt x="420" y="451"/>
                  <a:pt x="420" y="430"/>
                </a:cubicBezTo>
                <a:cubicBezTo>
                  <a:pt x="420" y="354"/>
                  <a:pt x="420" y="354"/>
                  <a:pt x="420" y="354"/>
                </a:cubicBezTo>
                <a:cubicBezTo>
                  <a:pt x="420" y="347"/>
                  <a:pt x="423" y="344"/>
                  <a:pt x="430" y="344"/>
                </a:cubicBezTo>
                <a:cubicBezTo>
                  <a:pt x="450" y="344"/>
                  <a:pt x="450" y="344"/>
                  <a:pt x="450" y="344"/>
                </a:cubicBezTo>
                <a:cubicBezTo>
                  <a:pt x="468" y="344"/>
                  <a:pt x="473" y="335"/>
                  <a:pt x="467" y="319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348" name="Freeform 323"/>
          <p:cNvSpPr/>
          <p:nvPr/>
        </p:nvSpPr>
        <p:spPr bwMode="auto">
          <a:xfrm>
            <a:off x="9387417" y="3390900"/>
            <a:ext cx="438149" cy="518584"/>
          </a:xfrm>
          <a:custGeom>
            <a:avLst/>
            <a:gdLst>
              <a:gd name="T0" fmla="*/ 419 w 437"/>
              <a:gd name="T1" fmla="*/ 256 h 517"/>
              <a:gd name="T2" fmla="*/ 386 w 437"/>
              <a:gd name="T3" fmla="*/ 265 h 517"/>
              <a:gd name="T4" fmla="*/ 316 w 437"/>
              <a:gd name="T5" fmla="*/ 344 h 517"/>
              <a:gd name="T6" fmla="*/ 293 w 437"/>
              <a:gd name="T7" fmla="*/ 332 h 517"/>
              <a:gd name="T8" fmla="*/ 285 w 437"/>
              <a:gd name="T9" fmla="*/ 72 h 517"/>
              <a:gd name="T10" fmla="*/ 267 w 437"/>
              <a:gd name="T11" fmla="*/ 41 h 517"/>
              <a:gd name="T12" fmla="*/ 232 w 437"/>
              <a:gd name="T13" fmla="*/ 62 h 517"/>
              <a:gd name="T14" fmla="*/ 228 w 437"/>
              <a:gd name="T15" fmla="*/ 242 h 517"/>
              <a:gd name="T16" fmla="*/ 214 w 437"/>
              <a:gd name="T17" fmla="*/ 242 h 517"/>
              <a:gd name="T18" fmla="*/ 211 w 437"/>
              <a:gd name="T19" fmla="*/ 29 h 517"/>
              <a:gd name="T20" fmla="*/ 186 w 437"/>
              <a:gd name="T21" fmla="*/ 1 h 517"/>
              <a:gd name="T22" fmla="*/ 156 w 437"/>
              <a:gd name="T23" fmla="*/ 24 h 517"/>
              <a:gd name="T24" fmla="*/ 153 w 437"/>
              <a:gd name="T25" fmla="*/ 244 h 517"/>
              <a:gd name="T26" fmla="*/ 139 w 437"/>
              <a:gd name="T27" fmla="*/ 244 h 517"/>
              <a:gd name="T28" fmla="*/ 134 w 437"/>
              <a:gd name="T29" fmla="*/ 54 h 517"/>
              <a:gd name="T30" fmla="*/ 105 w 437"/>
              <a:gd name="T31" fmla="*/ 29 h 517"/>
              <a:gd name="T32" fmla="*/ 79 w 437"/>
              <a:gd name="T33" fmla="*/ 54 h 517"/>
              <a:gd name="T34" fmla="*/ 78 w 437"/>
              <a:gd name="T35" fmla="*/ 246 h 517"/>
              <a:gd name="T36" fmla="*/ 66 w 437"/>
              <a:gd name="T37" fmla="*/ 243 h 517"/>
              <a:gd name="T38" fmla="*/ 53 w 437"/>
              <a:gd name="T39" fmla="*/ 104 h 517"/>
              <a:gd name="T40" fmla="*/ 19 w 437"/>
              <a:gd name="T41" fmla="*/ 86 h 517"/>
              <a:gd name="T42" fmla="*/ 0 w 437"/>
              <a:gd name="T43" fmla="*/ 116 h 517"/>
              <a:gd name="T44" fmla="*/ 9 w 437"/>
              <a:gd name="T45" fmla="*/ 377 h 517"/>
              <a:gd name="T46" fmla="*/ 170 w 437"/>
              <a:gd name="T47" fmla="*/ 517 h 517"/>
              <a:gd name="T48" fmla="*/ 344 w 437"/>
              <a:gd name="T49" fmla="*/ 428 h 517"/>
              <a:gd name="T50" fmla="*/ 430 w 437"/>
              <a:gd name="T51" fmla="*/ 290 h 517"/>
              <a:gd name="T52" fmla="*/ 419 w 437"/>
              <a:gd name="T53" fmla="*/ 256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517">
                <a:moveTo>
                  <a:pt x="419" y="256"/>
                </a:moveTo>
                <a:cubicBezTo>
                  <a:pt x="408" y="252"/>
                  <a:pt x="395" y="254"/>
                  <a:pt x="386" y="265"/>
                </a:cubicBezTo>
                <a:cubicBezTo>
                  <a:pt x="316" y="344"/>
                  <a:pt x="316" y="344"/>
                  <a:pt x="316" y="344"/>
                </a:cubicBezTo>
                <a:cubicBezTo>
                  <a:pt x="305" y="357"/>
                  <a:pt x="293" y="348"/>
                  <a:pt x="293" y="332"/>
                </a:cubicBezTo>
                <a:cubicBezTo>
                  <a:pt x="285" y="72"/>
                  <a:pt x="285" y="72"/>
                  <a:pt x="285" y="72"/>
                </a:cubicBezTo>
                <a:cubicBezTo>
                  <a:pt x="284" y="58"/>
                  <a:pt x="282" y="45"/>
                  <a:pt x="267" y="41"/>
                </a:cubicBezTo>
                <a:cubicBezTo>
                  <a:pt x="248" y="35"/>
                  <a:pt x="233" y="45"/>
                  <a:pt x="232" y="62"/>
                </a:cubicBezTo>
                <a:cubicBezTo>
                  <a:pt x="228" y="242"/>
                  <a:pt x="228" y="242"/>
                  <a:pt x="228" y="242"/>
                </a:cubicBezTo>
                <a:cubicBezTo>
                  <a:pt x="227" y="258"/>
                  <a:pt x="214" y="257"/>
                  <a:pt x="214" y="242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211" y="15"/>
                  <a:pt x="201" y="3"/>
                  <a:pt x="186" y="1"/>
                </a:cubicBezTo>
                <a:cubicBezTo>
                  <a:pt x="171" y="0"/>
                  <a:pt x="156" y="10"/>
                  <a:pt x="156" y="24"/>
                </a:cubicBezTo>
                <a:cubicBezTo>
                  <a:pt x="153" y="244"/>
                  <a:pt x="153" y="244"/>
                  <a:pt x="153" y="244"/>
                </a:cubicBezTo>
                <a:cubicBezTo>
                  <a:pt x="153" y="257"/>
                  <a:pt x="140" y="256"/>
                  <a:pt x="139" y="24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3" y="40"/>
                  <a:pt x="121" y="29"/>
                  <a:pt x="105" y="29"/>
                </a:cubicBezTo>
                <a:cubicBezTo>
                  <a:pt x="90" y="29"/>
                  <a:pt x="79" y="41"/>
                  <a:pt x="79" y="54"/>
                </a:cubicBezTo>
                <a:cubicBezTo>
                  <a:pt x="78" y="246"/>
                  <a:pt x="78" y="246"/>
                  <a:pt x="78" y="246"/>
                </a:cubicBezTo>
                <a:cubicBezTo>
                  <a:pt x="78" y="256"/>
                  <a:pt x="67" y="257"/>
                  <a:pt x="66" y="243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2" y="91"/>
                  <a:pt x="34" y="83"/>
                  <a:pt x="19" y="86"/>
                </a:cubicBezTo>
                <a:cubicBezTo>
                  <a:pt x="5" y="90"/>
                  <a:pt x="0" y="103"/>
                  <a:pt x="0" y="116"/>
                </a:cubicBezTo>
                <a:cubicBezTo>
                  <a:pt x="9" y="377"/>
                  <a:pt x="9" y="377"/>
                  <a:pt x="9" y="377"/>
                </a:cubicBezTo>
                <a:cubicBezTo>
                  <a:pt x="11" y="455"/>
                  <a:pt x="93" y="517"/>
                  <a:pt x="170" y="517"/>
                </a:cubicBezTo>
                <a:cubicBezTo>
                  <a:pt x="245" y="517"/>
                  <a:pt x="308" y="486"/>
                  <a:pt x="344" y="428"/>
                </a:cubicBezTo>
                <a:cubicBezTo>
                  <a:pt x="430" y="290"/>
                  <a:pt x="430" y="290"/>
                  <a:pt x="430" y="290"/>
                </a:cubicBezTo>
                <a:cubicBezTo>
                  <a:pt x="437" y="279"/>
                  <a:pt x="436" y="262"/>
                  <a:pt x="419" y="256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349" name="Freeform 324"/>
          <p:cNvSpPr>
            <a:spLocks noEditPoints="1"/>
          </p:cNvSpPr>
          <p:nvPr/>
        </p:nvSpPr>
        <p:spPr bwMode="auto">
          <a:xfrm>
            <a:off x="10369551" y="3361267"/>
            <a:ext cx="410633" cy="577851"/>
          </a:xfrm>
          <a:custGeom>
            <a:avLst/>
            <a:gdLst>
              <a:gd name="T0" fmla="*/ 227 w 410"/>
              <a:gd name="T1" fmla="*/ 10 h 578"/>
              <a:gd name="T2" fmla="*/ 206 w 410"/>
              <a:gd name="T3" fmla="*/ 0 h 578"/>
              <a:gd name="T4" fmla="*/ 184 w 410"/>
              <a:gd name="T5" fmla="*/ 10 h 578"/>
              <a:gd name="T6" fmla="*/ 0 w 410"/>
              <a:gd name="T7" fmla="*/ 373 h 578"/>
              <a:gd name="T8" fmla="*/ 205 w 410"/>
              <a:gd name="T9" fmla="*/ 578 h 578"/>
              <a:gd name="T10" fmla="*/ 410 w 410"/>
              <a:gd name="T11" fmla="*/ 373 h 578"/>
              <a:gd name="T12" fmla="*/ 227 w 410"/>
              <a:gd name="T13" fmla="*/ 10 h 578"/>
              <a:gd name="T14" fmla="*/ 331 w 410"/>
              <a:gd name="T15" fmla="*/ 393 h 578"/>
              <a:gd name="T16" fmla="*/ 315 w 410"/>
              <a:gd name="T17" fmla="*/ 408 h 578"/>
              <a:gd name="T18" fmla="*/ 254 w 410"/>
              <a:gd name="T19" fmla="*/ 408 h 578"/>
              <a:gd name="T20" fmla="*/ 254 w 410"/>
              <a:gd name="T21" fmla="*/ 469 h 578"/>
              <a:gd name="T22" fmla="*/ 239 w 410"/>
              <a:gd name="T23" fmla="*/ 485 h 578"/>
              <a:gd name="T24" fmla="*/ 175 w 410"/>
              <a:gd name="T25" fmla="*/ 485 h 578"/>
              <a:gd name="T26" fmla="*/ 159 w 410"/>
              <a:gd name="T27" fmla="*/ 469 h 578"/>
              <a:gd name="T28" fmla="*/ 159 w 410"/>
              <a:gd name="T29" fmla="*/ 408 h 578"/>
              <a:gd name="T30" fmla="*/ 98 w 410"/>
              <a:gd name="T31" fmla="*/ 408 h 578"/>
              <a:gd name="T32" fmla="*/ 83 w 410"/>
              <a:gd name="T33" fmla="*/ 393 h 578"/>
              <a:gd name="T34" fmla="*/ 83 w 410"/>
              <a:gd name="T35" fmla="*/ 329 h 578"/>
              <a:gd name="T36" fmla="*/ 98 w 410"/>
              <a:gd name="T37" fmla="*/ 313 h 578"/>
              <a:gd name="T38" fmla="*/ 159 w 410"/>
              <a:gd name="T39" fmla="*/ 313 h 578"/>
              <a:gd name="T40" fmla="*/ 159 w 410"/>
              <a:gd name="T41" fmla="*/ 252 h 578"/>
              <a:gd name="T42" fmla="*/ 175 w 410"/>
              <a:gd name="T43" fmla="*/ 236 h 578"/>
              <a:gd name="T44" fmla="*/ 239 w 410"/>
              <a:gd name="T45" fmla="*/ 236 h 578"/>
              <a:gd name="T46" fmla="*/ 254 w 410"/>
              <a:gd name="T47" fmla="*/ 252 h 578"/>
              <a:gd name="T48" fmla="*/ 254 w 410"/>
              <a:gd name="T49" fmla="*/ 313 h 578"/>
              <a:gd name="T50" fmla="*/ 315 w 410"/>
              <a:gd name="T51" fmla="*/ 313 h 578"/>
              <a:gd name="T52" fmla="*/ 331 w 410"/>
              <a:gd name="T53" fmla="*/ 329 h 578"/>
              <a:gd name="T54" fmla="*/ 331 w 410"/>
              <a:gd name="T55" fmla="*/ 393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0" h="578">
                <a:moveTo>
                  <a:pt x="227" y="10"/>
                </a:moveTo>
                <a:cubicBezTo>
                  <a:pt x="222" y="4"/>
                  <a:pt x="214" y="0"/>
                  <a:pt x="206" y="0"/>
                </a:cubicBezTo>
                <a:cubicBezTo>
                  <a:pt x="197" y="0"/>
                  <a:pt x="189" y="3"/>
                  <a:pt x="184" y="10"/>
                </a:cubicBezTo>
                <a:cubicBezTo>
                  <a:pt x="176" y="18"/>
                  <a:pt x="0" y="217"/>
                  <a:pt x="0" y="373"/>
                </a:cubicBezTo>
                <a:cubicBezTo>
                  <a:pt x="0" y="486"/>
                  <a:pt x="92" y="578"/>
                  <a:pt x="205" y="578"/>
                </a:cubicBezTo>
                <a:cubicBezTo>
                  <a:pt x="318" y="578"/>
                  <a:pt x="410" y="486"/>
                  <a:pt x="410" y="373"/>
                </a:cubicBezTo>
                <a:cubicBezTo>
                  <a:pt x="410" y="234"/>
                  <a:pt x="234" y="19"/>
                  <a:pt x="227" y="10"/>
                </a:cubicBezTo>
                <a:close/>
                <a:moveTo>
                  <a:pt x="331" y="393"/>
                </a:moveTo>
                <a:cubicBezTo>
                  <a:pt x="331" y="401"/>
                  <a:pt x="324" y="408"/>
                  <a:pt x="315" y="408"/>
                </a:cubicBezTo>
                <a:cubicBezTo>
                  <a:pt x="254" y="408"/>
                  <a:pt x="254" y="408"/>
                  <a:pt x="254" y="408"/>
                </a:cubicBezTo>
                <a:cubicBezTo>
                  <a:pt x="254" y="469"/>
                  <a:pt x="254" y="469"/>
                  <a:pt x="254" y="469"/>
                </a:cubicBezTo>
                <a:cubicBezTo>
                  <a:pt x="254" y="478"/>
                  <a:pt x="247" y="485"/>
                  <a:pt x="239" y="485"/>
                </a:cubicBezTo>
                <a:cubicBezTo>
                  <a:pt x="175" y="485"/>
                  <a:pt x="175" y="485"/>
                  <a:pt x="175" y="485"/>
                </a:cubicBezTo>
                <a:cubicBezTo>
                  <a:pt x="166" y="485"/>
                  <a:pt x="159" y="478"/>
                  <a:pt x="159" y="469"/>
                </a:cubicBezTo>
                <a:cubicBezTo>
                  <a:pt x="159" y="408"/>
                  <a:pt x="159" y="408"/>
                  <a:pt x="159" y="408"/>
                </a:cubicBezTo>
                <a:cubicBezTo>
                  <a:pt x="98" y="408"/>
                  <a:pt x="98" y="408"/>
                  <a:pt x="98" y="408"/>
                </a:cubicBezTo>
                <a:cubicBezTo>
                  <a:pt x="90" y="408"/>
                  <a:pt x="83" y="401"/>
                  <a:pt x="83" y="393"/>
                </a:cubicBezTo>
                <a:cubicBezTo>
                  <a:pt x="83" y="329"/>
                  <a:pt x="83" y="329"/>
                  <a:pt x="83" y="329"/>
                </a:cubicBezTo>
                <a:cubicBezTo>
                  <a:pt x="83" y="320"/>
                  <a:pt x="90" y="313"/>
                  <a:pt x="98" y="313"/>
                </a:cubicBezTo>
                <a:cubicBezTo>
                  <a:pt x="159" y="313"/>
                  <a:pt x="159" y="313"/>
                  <a:pt x="159" y="313"/>
                </a:cubicBezTo>
                <a:cubicBezTo>
                  <a:pt x="159" y="252"/>
                  <a:pt x="159" y="252"/>
                  <a:pt x="159" y="252"/>
                </a:cubicBezTo>
                <a:cubicBezTo>
                  <a:pt x="159" y="243"/>
                  <a:pt x="166" y="236"/>
                  <a:pt x="175" y="236"/>
                </a:cubicBezTo>
                <a:cubicBezTo>
                  <a:pt x="239" y="236"/>
                  <a:pt x="239" y="236"/>
                  <a:pt x="239" y="236"/>
                </a:cubicBezTo>
                <a:cubicBezTo>
                  <a:pt x="247" y="236"/>
                  <a:pt x="254" y="243"/>
                  <a:pt x="254" y="252"/>
                </a:cubicBezTo>
                <a:cubicBezTo>
                  <a:pt x="254" y="313"/>
                  <a:pt x="254" y="313"/>
                  <a:pt x="254" y="313"/>
                </a:cubicBezTo>
                <a:cubicBezTo>
                  <a:pt x="315" y="313"/>
                  <a:pt x="315" y="313"/>
                  <a:pt x="315" y="313"/>
                </a:cubicBezTo>
                <a:cubicBezTo>
                  <a:pt x="324" y="313"/>
                  <a:pt x="331" y="320"/>
                  <a:pt x="331" y="329"/>
                </a:cubicBezTo>
                <a:lnTo>
                  <a:pt x="331" y="393"/>
                </a:ln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350" name="Group 221"/>
          <p:cNvGrpSpPr/>
          <p:nvPr/>
        </p:nvGrpSpPr>
        <p:grpSpPr>
          <a:xfrm>
            <a:off x="11264900" y="4393857"/>
            <a:ext cx="560917" cy="514351"/>
            <a:chOff x="5816600" y="4683125"/>
            <a:chExt cx="420688" cy="385763"/>
          </a:xfrm>
          <a:solidFill>
            <a:srgbClr val="16397B"/>
          </a:solidFill>
        </p:grpSpPr>
        <p:sp>
          <p:nvSpPr>
            <p:cNvPr id="351" name="Oval 325"/>
            <p:cNvSpPr>
              <a:spLocks noChangeArrowheads="1"/>
            </p:cNvSpPr>
            <p:nvPr/>
          </p:nvSpPr>
          <p:spPr bwMode="auto">
            <a:xfrm>
              <a:off x="6151563" y="500697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2" name="Oval 326"/>
            <p:cNvSpPr>
              <a:spLocks noChangeArrowheads="1"/>
            </p:cNvSpPr>
            <p:nvPr/>
          </p:nvSpPr>
          <p:spPr bwMode="auto">
            <a:xfrm>
              <a:off x="5930900" y="500697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3" name="Freeform 327"/>
            <p:cNvSpPr>
              <a:spLocks noEditPoints="1"/>
            </p:cNvSpPr>
            <p:nvPr/>
          </p:nvSpPr>
          <p:spPr bwMode="auto">
            <a:xfrm>
              <a:off x="5816600" y="4683125"/>
              <a:ext cx="420688" cy="311150"/>
            </a:xfrm>
            <a:custGeom>
              <a:avLst/>
              <a:gdLst>
                <a:gd name="T0" fmla="*/ 550 w 559"/>
                <a:gd name="T1" fmla="*/ 91 h 414"/>
                <a:gd name="T2" fmla="*/ 529 w 559"/>
                <a:gd name="T3" fmla="*/ 81 h 414"/>
                <a:gd name="T4" fmla="*/ 163 w 559"/>
                <a:gd name="T5" fmla="*/ 81 h 414"/>
                <a:gd name="T6" fmla="*/ 153 w 559"/>
                <a:gd name="T7" fmla="*/ 24 h 414"/>
                <a:gd name="T8" fmla="*/ 124 w 559"/>
                <a:gd name="T9" fmla="*/ 0 h 414"/>
                <a:gd name="T10" fmla="*/ 29 w 559"/>
                <a:gd name="T11" fmla="*/ 0 h 414"/>
                <a:gd name="T12" fmla="*/ 0 w 559"/>
                <a:gd name="T13" fmla="*/ 30 h 414"/>
                <a:gd name="T14" fmla="*/ 29 w 559"/>
                <a:gd name="T15" fmla="*/ 59 h 414"/>
                <a:gd name="T16" fmla="*/ 99 w 559"/>
                <a:gd name="T17" fmla="*/ 59 h 414"/>
                <a:gd name="T18" fmla="*/ 162 w 559"/>
                <a:gd name="T19" fmla="*/ 390 h 414"/>
                <a:gd name="T20" fmla="*/ 191 w 559"/>
                <a:gd name="T21" fmla="*/ 414 h 414"/>
                <a:gd name="T22" fmla="*/ 502 w 559"/>
                <a:gd name="T23" fmla="*/ 414 h 414"/>
                <a:gd name="T24" fmla="*/ 531 w 559"/>
                <a:gd name="T25" fmla="*/ 385 h 414"/>
                <a:gd name="T26" fmla="*/ 502 w 559"/>
                <a:gd name="T27" fmla="*/ 355 h 414"/>
                <a:gd name="T28" fmla="*/ 215 w 559"/>
                <a:gd name="T29" fmla="*/ 355 h 414"/>
                <a:gd name="T30" fmla="*/ 207 w 559"/>
                <a:gd name="T31" fmla="*/ 314 h 414"/>
                <a:gd name="T32" fmla="*/ 516 w 559"/>
                <a:gd name="T33" fmla="*/ 289 h 414"/>
                <a:gd name="T34" fmla="*/ 542 w 559"/>
                <a:gd name="T35" fmla="*/ 262 h 414"/>
                <a:gd name="T36" fmla="*/ 558 w 559"/>
                <a:gd name="T37" fmla="*/ 113 h 414"/>
                <a:gd name="T38" fmla="*/ 550 w 559"/>
                <a:gd name="T39" fmla="*/ 91 h 414"/>
                <a:gd name="T40" fmla="*/ 418 w 559"/>
                <a:gd name="T41" fmla="*/ 211 h 414"/>
                <a:gd name="T42" fmla="*/ 408 w 559"/>
                <a:gd name="T43" fmla="*/ 222 h 414"/>
                <a:gd name="T44" fmla="*/ 369 w 559"/>
                <a:gd name="T45" fmla="*/ 222 h 414"/>
                <a:gd name="T46" fmla="*/ 369 w 559"/>
                <a:gd name="T47" fmla="*/ 261 h 414"/>
                <a:gd name="T48" fmla="*/ 359 w 559"/>
                <a:gd name="T49" fmla="*/ 271 h 414"/>
                <a:gd name="T50" fmla="*/ 317 w 559"/>
                <a:gd name="T51" fmla="*/ 271 h 414"/>
                <a:gd name="T52" fmla="*/ 307 w 559"/>
                <a:gd name="T53" fmla="*/ 261 h 414"/>
                <a:gd name="T54" fmla="*/ 307 w 559"/>
                <a:gd name="T55" fmla="*/ 222 h 414"/>
                <a:gd name="T56" fmla="*/ 267 w 559"/>
                <a:gd name="T57" fmla="*/ 222 h 414"/>
                <a:gd name="T58" fmla="*/ 257 w 559"/>
                <a:gd name="T59" fmla="*/ 211 h 414"/>
                <a:gd name="T60" fmla="*/ 257 w 559"/>
                <a:gd name="T61" fmla="*/ 170 h 414"/>
                <a:gd name="T62" fmla="*/ 267 w 559"/>
                <a:gd name="T63" fmla="*/ 160 h 414"/>
                <a:gd name="T64" fmla="*/ 307 w 559"/>
                <a:gd name="T65" fmla="*/ 160 h 414"/>
                <a:gd name="T66" fmla="*/ 307 w 559"/>
                <a:gd name="T67" fmla="*/ 120 h 414"/>
                <a:gd name="T68" fmla="*/ 317 w 559"/>
                <a:gd name="T69" fmla="*/ 110 h 414"/>
                <a:gd name="T70" fmla="*/ 359 w 559"/>
                <a:gd name="T71" fmla="*/ 110 h 414"/>
                <a:gd name="T72" fmla="*/ 369 w 559"/>
                <a:gd name="T73" fmla="*/ 120 h 414"/>
                <a:gd name="T74" fmla="*/ 369 w 559"/>
                <a:gd name="T75" fmla="*/ 160 h 414"/>
                <a:gd name="T76" fmla="*/ 408 w 559"/>
                <a:gd name="T77" fmla="*/ 160 h 414"/>
                <a:gd name="T78" fmla="*/ 418 w 559"/>
                <a:gd name="T79" fmla="*/ 170 h 414"/>
                <a:gd name="T80" fmla="*/ 418 w 559"/>
                <a:gd name="T81" fmla="*/ 211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9" h="414">
                  <a:moveTo>
                    <a:pt x="550" y="91"/>
                  </a:moveTo>
                  <a:cubicBezTo>
                    <a:pt x="545" y="84"/>
                    <a:pt x="537" y="81"/>
                    <a:pt x="529" y="81"/>
                  </a:cubicBezTo>
                  <a:cubicBezTo>
                    <a:pt x="163" y="81"/>
                    <a:pt x="163" y="81"/>
                    <a:pt x="163" y="81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50" y="10"/>
                    <a:pt x="138" y="0"/>
                    <a:pt x="12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59"/>
                    <a:pt x="29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62" y="390"/>
                    <a:pt x="162" y="390"/>
                    <a:pt x="162" y="390"/>
                  </a:cubicBezTo>
                  <a:cubicBezTo>
                    <a:pt x="164" y="404"/>
                    <a:pt x="176" y="414"/>
                    <a:pt x="191" y="414"/>
                  </a:cubicBezTo>
                  <a:cubicBezTo>
                    <a:pt x="502" y="414"/>
                    <a:pt x="502" y="414"/>
                    <a:pt x="502" y="414"/>
                  </a:cubicBezTo>
                  <a:cubicBezTo>
                    <a:pt x="518" y="414"/>
                    <a:pt x="531" y="401"/>
                    <a:pt x="531" y="385"/>
                  </a:cubicBezTo>
                  <a:cubicBezTo>
                    <a:pt x="531" y="369"/>
                    <a:pt x="518" y="355"/>
                    <a:pt x="502" y="355"/>
                  </a:cubicBezTo>
                  <a:cubicBezTo>
                    <a:pt x="215" y="355"/>
                    <a:pt x="215" y="355"/>
                    <a:pt x="215" y="355"/>
                  </a:cubicBezTo>
                  <a:cubicBezTo>
                    <a:pt x="207" y="314"/>
                    <a:pt x="207" y="314"/>
                    <a:pt x="207" y="314"/>
                  </a:cubicBezTo>
                  <a:cubicBezTo>
                    <a:pt x="516" y="289"/>
                    <a:pt x="516" y="289"/>
                    <a:pt x="516" y="289"/>
                  </a:cubicBezTo>
                  <a:cubicBezTo>
                    <a:pt x="530" y="287"/>
                    <a:pt x="541" y="276"/>
                    <a:pt x="542" y="262"/>
                  </a:cubicBezTo>
                  <a:cubicBezTo>
                    <a:pt x="558" y="113"/>
                    <a:pt x="558" y="113"/>
                    <a:pt x="558" y="113"/>
                  </a:cubicBezTo>
                  <a:cubicBezTo>
                    <a:pt x="559" y="105"/>
                    <a:pt x="556" y="97"/>
                    <a:pt x="550" y="91"/>
                  </a:cubicBezTo>
                  <a:close/>
                  <a:moveTo>
                    <a:pt x="418" y="211"/>
                  </a:moveTo>
                  <a:cubicBezTo>
                    <a:pt x="418" y="217"/>
                    <a:pt x="414" y="222"/>
                    <a:pt x="408" y="222"/>
                  </a:cubicBezTo>
                  <a:cubicBezTo>
                    <a:pt x="369" y="222"/>
                    <a:pt x="369" y="222"/>
                    <a:pt x="369" y="222"/>
                  </a:cubicBezTo>
                  <a:cubicBezTo>
                    <a:pt x="369" y="261"/>
                    <a:pt x="369" y="261"/>
                    <a:pt x="369" y="261"/>
                  </a:cubicBezTo>
                  <a:cubicBezTo>
                    <a:pt x="369" y="267"/>
                    <a:pt x="364" y="271"/>
                    <a:pt x="359" y="271"/>
                  </a:cubicBezTo>
                  <a:cubicBezTo>
                    <a:pt x="317" y="271"/>
                    <a:pt x="317" y="271"/>
                    <a:pt x="317" y="271"/>
                  </a:cubicBezTo>
                  <a:cubicBezTo>
                    <a:pt x="311" y="271"/>
                    <a:pt x="307" y="267"/>
                    <a:pt x="307" y="261"/>
                  </a:cubicBezTo>
                  <a:cubicBezTo>
                    <a:pt x="307" y="222"/>
                    <a:pt x="307" y="222"/>
                    <a:pt x="307" y="222"/>
                  </a:cubicBezTo>
                  <a:cubicBezTo>
                    <a:pt x="267" y="222"/>
                    <a:pt x="267" y="222"/>
                    <a:pt x="267" y="222"/>
                  </a:cubicBezTo>
                  <a:cubicBezTo>
                    <a:pt x="261" y="222"/>
                    <a:pt x="257" y="217"/>
                    <a:pt x="257" y="211"/>
                  </a:cubicBezTo>
                  <a:cubicBezTo>
                    <a:pt x="257" y="170"/>
                    <a:pt x="257" y="170"/>
                    <a:pt x="257" y="170"/>
                  </a:cubicBezTo>
                  <a:cubicBezTo>
                    <a:pt x="257" y="164"/>
                    <a:pt x="261" y="160"/>
                    <a:pt x="267" y="160"/>
                  </a:cubicBezTo>
                  <a:cubicBezTo>
                    <a:pt x="307" y="160"/>
                    <a:pt x="307" y="160"/>
                    <a:pt x="307" y="160"/>
                  </a:cubicBezTo>
                  <a:cubicBezTo>
                    <a:pt x="307" y="120"/>
                    <a:pt x="307" y="120"/>
                    <a:pt x="307" y="120"/>
                  </a:cubicBezTo>
                  <a:cubicBezTo>
                    <a:pt x="307" y="114"/>
                    <a:pt x="311" y="110"/>
                    <a:pt x="317" y="110"/>
                  </a:cubicBezTo>
                  <a:cubicBezTo>
                    <a:pt x="359" y="110"/>
                    <a:pt x="359" y="110"/>
                    <a:pt x="359" y="110"/>
                  </a:cubicBezTo>
                  <a:cubicBezTo>
                    <a:pt x="364" y="110"/>
                    <a:pt x="369" y="114"/>
                    <a:pt x="369" y="12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408" y="160"/>
                    <a:pt x="408" y="160"/>
                    <a:pt x="408" y="160"/>
                  </a:cubicBezTo>
                  <a:cubicBezTo>
                    <a:pt x="414" y="160"/>
                    <a:pt x="418" y="164"/>
                    <a:pt x="418" y="170"/>
                  </a:cubicBezTo>
                  <a:lnTo>
                    <a:pt x="418" y="2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354" name="Freeform 328"/>
          <p:cNvSpPr>
            <a:spLocks noEditPoints="1"/>
          </p:cNvSpPr>
          <p:nvPr/>
        </p:nvSpPr>
        <p:spPr bwMode="auto">
          <a:xfrm>
            <a:off x="7507817" y="5238751"/>
            <a:ext cx="429683" cy="622300"/>
          </a:xfrm>
          <a:custGeom>
            <a:avLst/>
            <a:gdLst>
              <a:gd name="T0" fmla="*/ 215 w 430"/>
              <a:gd name="T1" fmla="*/ 0 h 621"/>
              <a:gd name="T2" fmla="*/ 0 w 430"/>
              <a:gd name="T3" fmla="*/ 216 h 621"/>
              <a:gd name="T4" fmla="*/ 182 w 430"/>
              <a:gd name="T5" fmla="*/ 428 h 621"/>
              <a:gd name="T6" fmla="*/ 182 w 430"/>
              <a:gd name="T7" fmla="*/ 494 h 621"/>
              <a:gd name="T8" fmla="*/ 135 w 430"/>
              <a:gd name="T9" fmla="*/ 494 h 621"/>
              <a:gd name="T10" fmla="*/ 119 w 430"/>
              <a:gd name="T11" fmla="*/ 511 h 621"/>
              <a:gd name="T12" fmla="*/ 119 w 430"/>
              <a:gd name="T13" fmla="*/ 541 h 621"/>
              <a:gd name="T14" fmla="*/ 135 w 430"/>
              <a:gd name="T15" fmla="*/ 557 h 621"/>
              <a:gd name="T16" fmla="*/ 182 w 430"/>
              <a:gd name="T17" fmla="*/ 557 h 621"/>
              <a:gd name="T18" fmla="*/ 182 w 430"/>
              <a:gd name="T19" fmla="*/ 604 h 621"/>
              <a:gd name="T20" fmla="*/ 199 w 430"/>
              <a:gd name="T21" fmla="*/ 621 h 621"/>
              <a:gd name="T22" fmla="*/ 229 w 430"/>
              <a:gd name="T23" fmla="*/ 621 h 621"/>
              <a:gd name="T24" fmla="*/ 246 w 430"/>
              <a:gd name="T25" fmla="*/ 604 h 621"/>
              <a:gd name="T26" fmla="*/ 246 w 430"/>
              <a:gd name="T27" fmla="*/ 557 h 621"/>
              <a:gd name="T28" fmla="*/ 293 w 430"/>
              <a:gd name="T29" fmla="*/ 557 h 621"/>
              <a:gd name="T30" fmla="*/ 310 w 430"/>
              <a:gd name="T31" fmla="*/ 541 h 621"/>
              <a:gd name="T32" fmla="*/ 310 w 430"/>
              <a:gd name="T33" fmla="*/ 511 h 621"/>
              <a:gd name="T34" fmla="*/ 293 w 430"/>
              <a:gd name="T35" fmla="*/ 494 h 621"/>
              <a:gd name="T36" fmla="*/ 246 w 430"/>
              <a:gd name="T37" fmla="*/ 494 h 621"/>
              <a:gd name="T38" fmla="*/ 246 w 430"/>
              <a:gd name="T39" fmla="*/ 429 h 621"/>
              <a:gd name="T40" fmla="*/ 430 w 430"/>
              <a:gd name="T41" fmla="*/ 216 h 621"/>
              <a:gd name="T42" fmla="*/ 215 w 430"/>
              <a:gd name="T43" fmla="*/ 0 h 621"/>
              <a:gd name="T44" fmla="*/ 367 w 430"/>
              <a:gd name="T45" fmla="*/ 216 h 621"/>
              <a:gd name="T46" fmla="*/ 215 w 430"/>
              <a:gd name="T47" fmla="*/ 368 h 621"/>
              <a:gd name="T48" fmla="*/ 63 w 430"/>
              <a:gd name="T49" fmla="*/ 216 h 621"/>
              <a:gd name="T50" fmla="*/ 215 w 430"/>
              <a:gd name="T51" fmla="*/ 63 h 621"/>
              <a:gd name="T52" fmla="*/ 367 w 430"/>
              <a:gd name="T53" fmla="*/ 216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0" h="621">
                <a:moveTo>
                  <a:pt x="215" y="0"/>
                </a:moveTo>
                <a:cubicBezTo>
                  <a:pt x="96" y="0"/>
                  <a:pt x="0" y="97"/>
                  <a:pt x="0" y="216"/>
                </a:cubicBezTo>
                <a:cubicBezTo>
                  <a:pt x="0" y="324"/>
                  <a:pt x="79" y="413"/>
                  <a:pt x="182" y="428"/>
                </a:cubicBezTo>
                <a:cubicBezTo>
                  <a:pt x="182" y="494"/>
                  <a:pt x="182" y="494"/>
                  <a:pt x="182" y="494"/>
                </a:cubicBezTo>
                <a:cubicBezTo>
                  <a:pt x="135" y="494"/>
                  <a:pt x="135" y="494"/>
                  <a:pt x="135" y="494"/>
                </a:cubicBezTo>
                <a:cubicBezTo>
                  <a:pt x="126" y="494"/>
                  <a:pt x="119" y="502"/>
                  <a:pt x="119" y="511"/>
                </a:cubicBezTo>
                <a:cubicBezTo>
                  <a:pt x="119" y="541"/>
                  <a:pt x="119" y="541"/>
                  <a:pt x="119" y="541"/>
                </a:cubicBezTo>
                <a:cubicBezTo>
                  <a:pt x="119" y="550"/>
                  <a:pt x="127" y="557"/>
                  <a:pt x="135" y="557"/>
                </a:cubicBezTo>
                <a:cubicBezTo>
                  <a:pt x="182" y="557"/>
                  <a:pt x="182" y="557"/>
                  <a:pt x="182" y="557"/>
                </a:cubicBezTo>
                <a:cubicBezTo>
                  <a:pt x="182" y="604"/>
                  <a:pt x="182" y="604"/>
                  <a:pt x="182" y="604"/>
                </a:cubicBezTo>
                <a:cubicBezTo>
                  <a:pt x="182" y="614"/>
                  <a:pt x="190" y="621"/>
                  <a:pt x="199" y="621"/>
                </a:cubicBezTo>
                <a:cubicBezTo>
                  <a:pt x="229" y="621"/>
                  <a:pt x="229" y="621"/>
                  <a:pt x="229" y="621"/>
                </a:cubicBezTo>
                <a:cubicBezTo>
                  <a:pt x="239" y="621"/>
                  <a:pt x="246" y="614"/>
                  <a:pt x="246" y="604"/>
                </a:cubicBezTo>
                <a:cubicBezTo>
                  <a:pt x="246" y="557"/>
                  <a:pt x="246" y="557"/>
                  <a:pt x="246" y="557"/>
                </a:cubicBezTo>
                <a:cubicBezTo>
                  <a:pt x="293" y="557"/>
                  <a:pt x="293" y="557"/>
                  <a:pt x="293" y="557"/>
                </a:cubicBezTo>
                <a:cubicBezTo>
                  <a:pt x="302" y="557"/>
                  <a:pt x="310" y="550"/>
                  <a:pt x="310" y="541"/>
                </a:cubicBezTo>
                <a:cubicBezTo>
                  <a:pt x="310" y="511"/>
                  <a:pt x="310" y="511"/>
                  <a:pt x="310" y="511"/>
                </a:cubicBezTo>
                <a:cubicBezTo>
                  <a:pt x="310" y="502"/>
                  <a:pt x="302" y="494"/>
                  <a:pt x="293" y="494"/>
                </a:cubicBezTo>
                <a:cubicBezTo>
                  <a:pt x="246" y="494"/>
                  <a:pt x="246" y="494"/>
                  <a:pt x="246" y="494"/>
                </a:cubicBezTo>
                <a:cubicBezTo>
                  <a:pt x="246" y="429"/>
                  <a:pt x="246" y="429"/>
                  <a:pt x="246" y="429"/>
                </a:cubicBezTo>
                <a:cubicBezTo>
                  <a:pt x="350" y="414"/>
                  <a:pt x="430" y="324"/>
                  <a:pt x="430" y="216"/>
                </a:cubicBezTo>
                <a:cubicBezTo>
                  <a:pt x="430" y="97"/>
                  <a:pt x="334" y="0"/>
                  <a:pt x="215" y="0"/>
                </a:cubicBezTo>
                <a:close/>
                <a:moveTo>
                  <a:pt x="367" y="216"/>
                </a:moveTo>
                <a:cubicBezTo>
                  <a:pt x="367" y="300"/>
                  <a:pt x="299" y="368"/>
                  <a:pt x="215" y="368"/>
                </a:cubicBezTo>
                <a:cubicBezTo>
                  <a:pt x="131" y="368"/>
                  <a:pt x="63" y="300"/>
                  <a:pt x="63" y="216"/>
                </a:cubicBezTo>
                <a:cubicBezTo>
                  <a:pt x="63" y="132"/>
                  <a:pt x="131" y="63"/>
                  <a:pt x="215" y="63"/>
                </a:cubicBezTo>
                <a:cubicBezTo>
                  <a:pt x="299" y="63"/>
                  <a:pt x="367" y="132"/>
                  <a:pt x="367" y="216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355" name="Freeform 329"/>
          <p:cNvSpPr>
            <a:spLocks noEditPoints="1"/>
          </p:cNvSpPr>
          <p:nvPr/>
        </p:nvSpPr>
        <p:spPr bwMode="auto">
          <a:xfrm>
            <a:off x="6354233" y="5257800"/>
            <a:ext cx="512233" cy="647700"/>
          </a:xfrm>
          <a:custGeom>
            <a:avLst/>
            <a:gdLst>
              <a:gd name="T0" fmla="*/ 439 w 511"/>
              <a:gd name="T1" fmla="*/ 3 h 645"/>
              <a:gd name="T2" fmla="*/ 287 w 511"/>
              <a:gd name="T3" fmla="*/ 51 h 645"/>
              <a:gd name="T4" fmla="*/ 277 w 511"/>
              <a:gd name="T5" fmla="*/ 72 h 645"/>
              <a:gd name="T6" fmla="*/ 286 w 511"/>
              <a:gd name="T7" fmla="*/ 101 h 645"/>
              <a:gd name="T8" fmla="*/ 307 w 511"/>
              <a:gd name="T9" fmla="*/ 112 h 645"/>
              <a:gd name="T10" fmla="*/ 369 w 511"/>
              <a:gd name="T11" fmla="*/ 93 h 645"/>
              <a:gd name="T12" fmla="*/ 320 w 511"/>
              <a:gd name="T13" fmla="*/ 187 h 645"/>
              <a:gd name="T14" fmla="*/ 49 w 511"/>
              <a:gd name="T15" fmla="*/ 306 h 645"/>
              <a:gd name="T16" fmla="*/ 161 w 511"/>
              <a:gd name="T17" fmla="*/ 595 h 645"/>
              <a:gd name="T18" fmla="*/ 451 w 511"/>
              <a:gd name="T19" fmla="*/ 484 h 645"/>
              <a:gd name="T20" fmla="*/ 378 w 511"/>
              <a:gd name="T21" fmla="*/ 216 h 645"/>
              <a:gd name="T22" fmla="*/ 427 w 511"/>
              <a:gd name="T23" fmla="*/ 123 h 645"/>
              <a:gd name="T24" fmla="*/ 446 w 511"/>
              <a:gd name="T25" fmla="*/ 185 h 645"/>
              <a:gd name="T26" fmla="*/ 468 w 511"/>
              <a:gd name="T27" fmla="*/ 196 h 645"/>
              <a:gd name="T28" fmla="*/ 497 w 511"/>
              <a:gd name="T29" fmla="*/ 187 h 645"/>
              <a:gd name="T30" fmla="*/ 508 w 511"/>
              <a:gd name="T31" fmla="*/ 165 h 645"/>
              <a:gd name="T32" fmla="*/ 474 w 511"/>
              <a:gd name="T33" fmla="*/ 59 h 645"/>
              <a:gd name="T34" fmla="*/ 474 w 511"/>
              <a:gd name="T35" fmla="*/ 59 h 645"/>
              <a:gd name="T36" fmla="*/ 460 w 511"/>
              <a:gd name="T37" fmla="*/ 13 h 645"/>
              <a:gd name="T38" fmla="*/ 439 w 511"/>
              <a:gd name="T39" fmla="*/ 3 h 645"/>
              <a:gd name="T40" fmla="*/ 392 w 511"/>
              <a:gd name="T41" fmla="*/ 458 h 645"/>
              <a:gd name="T42" fmla="*/ 187 w 511"/>
              <a:gd name="T43" fmla="*/ 537 h 645"/>
              <a:gd name="T44" fmla="*/ 108 w 511"/>
              <a:gd name="T45" fmla="*/ 332 h 645"/>
              <a:gd name="T46" fmla="*/ 313 w 511"/>
              <a:gd name="T47" fmla="*/ 253 h 645"/>
              <a:gd name="T48" fmla="*/ 392 w 511"/>
              <a:gd name="T49" fmla="*/ 458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1" h="645">
                <a:moveTo>
                  <a:pt x="439" y="3"/>
                </a:moveTo>
                <a:cubicBezTo>
                  <a:pt x="287" y="51"/>
                  <a:pt x="287" y="51"/>
                  <a:pt x="287" y="51"/>
                </a:cubicBezTo>
                <a:cubicBezTo>
                  <a:pt x="278" y="54"/>
                  <a:pt x="274" y="63"/>
                  <a:pt x="277" y="72"/>
                </a:cubicBezTo>
                <a:cubicBezTo>
                  <a:pt x="286" y="101"/>
                  <a:pt x="286" y="101"/>
                  <a:pt x="286" y="101"/>
                </a:cubicBezTo>
                <a:cubicBezTo>
                  <a:pt x="289" y="110"/>
                  <a:pt x="298" y="115"/>
                  <a:pt x="307" y="112"/>
                </a:cubicBezTo>
                <a:cubicBezTo>
                  <a:pt x="369" y="93"/>
                  <a:pt x="369" y="93"/>
                  <a:pt x="369" y="93"/>
                </a:cubicBezTo>
                <a:cubicBezTo>
                  <a:pt x="320" y="187"/>
                  <a:pt x="320" y="187"/>
                  <a:pt x="320" y="187"/>
                </a:cubicBezTo>
                <a:cubicBezTo>
                  <a:pt x="214" y="151"/>
                  <a:pt x="96" y="201"/>
                  <a:pt x="49" y="306"/>
                </a:cubicBezTo>
                <a:cubicBezTo>
                  <a:pt x="0" y="417"/>
                  <a:pt x="50" y="546"/>
                  <a:pt x="161" y="595"/>
                </a:cubicBezTo>
                <a:cubicBezTo>
                  <a:pt x="272" y="645"/>
                  <a:pt x="402" y="595"/>
                  <a:pt x="451" y="484"/>
                </a:cubicBezTo>
                <a:cubicBezTo>
                  <a:pt x="494" y="387"/>
                  <a:pt x="461" y="276"/>
                  <a:pt x="378" y="216"/>
                </a:cubicBezTo>
                <a:cubicBezTo>
                  <a:pt x="427" y="123"/>
                  <a:pt x="427" y="123"/>
                  <a:pt x="427" y="123"/>
                </a:cubicBezTo>
                <a:cubicBezTo>
                  <a:pt x="446" y="185"/>
                  <a:pt x="446" y="185"/>
                  <a:pt x="446" y="185"/>
                </a:cubicBezTo>
                <a:cubicBezTo>
                  <a:pt x="449" y="194"/>
                  <a:pt x="459" y="199"/>
                  <a:pt x="468" y="196"/>
                </a:cubicBezTo>
                <a:cubicBezTo>
                  <a:pt x="497" y="187"/>
                  <a:pt x="497" y="187"/>
                  <a:pt x="497" y="187"/>
                </a:cubicBezTo>
                <a:cubicBezTo>
                  <a:pt x="505" y="184"/>
                  <a:pt x="511" y="175"/>
                  <a:pt x="508" y="165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60" y="13"/>
                  <a:pt x="460" y="13"/>
                  <a:pt x="460" y="13"/>
                </a:cubicBezTo>
                <a:cubicBezTo>
                  <a:pt x="457" y="4"/>
                  <a:pt x="447" y="0"/>
                  <a:pt x="439" y="3"/>
                </a:cubicBezTo>
                <a:close/>
                <a:moveTo>
                  <a:pt x="392" y="458"/>
                </a:moveTo>
                <a:cubicBezTo>
                  <a:pt x="357" y="536"/>
                  <a:pt x="266" y="571"/>
                  <a:pt x="187" y="537"/>
                </a:cubicBezTo>
                <a:cubicBezTo>
                  <a:pt x="109" y="502"/>
                  <a:pt x="73" y="410"/>
                  <a:pt x="108" y="332"/>
                </a:cubicBezTo>
                <a:cubicBezTo>
                  <a:pt x="143" y="253"/>
                  <a:pt x="235" y="218"/>
                  <a:pt x="313" y="253"/>
                </a:cubicBezTo>
                <a:cubicBezTo>
                  <a:pt x="391" y="288"/>
                  <a:pt x="427" y="379"/>
                  <a:pt x="392" y="458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356" name="Group 227"/>
          <p:cNvGrpSpPr/>
          <p:nvPr/>
        </p:nvGrpSpPr>
        <p:grpSpPr>
          <a:xfrm>
            <a:off x="10329484" y="4314401"/>
            <a:ext cx="508000" cy="510117"/>
            <a:chOff x="3346450" y="4684713"/>
            <a:chExt cx="381000" cy="382588"/>
          </a:xfrm>
          <a:solidFill>
            <a:srgbClr val="16397B"/>
          </a:solidFill>
        </p:grpSpPr>
        <p:sp>
          <p:nvSpPr>
            <p:cNvPr id="357" name="Freeform 330"/>
            <p:cNvSpPr/>
            <p:nvPr/>
          </p:nvSpPr>
          <p:spPr bwMode="auto">
            <a:xfrm>
              <a:off x="3389313" y="4905375"/>
              <a:ext cx="115888" cy="115888"/>
            </a:xfrm>
            <a:custGeom>
              <a:avLst/>
              <a:gdLst>
                <a:gd name="T0" fmla="*/ 62 w 73"/>
                <a:gd name="T1" fmla="*/ 0 h 73"/>
                <a:gd name="T2" fmla="*/ 2 w 73"/>
                <a:gd name="T3" fmla="*/ 60 h 73"/>
                <a:gd name="T4" fmla="*/ 0 w 73"/>
                <a:gd name="T5" fmla="*/ 73 h 73"/>
                <a:gd name="T6" fmla="*/ 13 w 73"/>
                <a:gd name="T7" fmla="*/ 70 h 73"/>
                <a:gd name="T8" fmla="*/ 73 w 73"/>
                <a:gd name="T9" fmla="*/ 11 h 73"/>
                <a:gd name="T10" fmla="*/ 62 w 73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3">
                  <a:moveTo>
                    <a:pt x="62" y="0"/>
                  </a:moveTo>
                  <a:lnTo>
                    <a:pt x="2" y="60"/>
                  </a:lnTo>
                  <a:lnTo>
                    <a:pt x="0" y="73"/>
                  </a:lnTo>
                  <a:lnTo>
                    <a:pt x="13" y="70"/>
                  </a:lnTo>
                  <a:lnTo>
                    <a:pt x="73" y="11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8" name="Freeform 331"/>
            <p:cNvSpPr>
              <a:spLocks noEditPoints="1"/>
            </p:cNvSpPr>
            <p:nvPr/>
          </p:nvSpPr>
          <p:spPr bwMode="auto">
            <a:xfrm>
              <a:off x="3346450" y="4684713"/>
              <a:ext cx="381000" cy="382588"/>
            </a:xfrm>
            <a:custGeom>
              <a:avLst/>
              <a:gdLst>
                <a:gd name="T0" fmla="*/ 506 w 506"/>
                <a:gd name="T1" fmla="*/ 66 h 508"/>
                <a:gd name="T2" fmla="*/ 486 w 506"/>
                <a:gd name="T3" fmla="*/ 20 h 508"/>
                <a:gd name="T4" fmla="*/ 440 w 506"/>
                <a:gd name="T5" fmla="*/ 0 h 508"/>
                <a:gd name="T6" fmla="*/ 393 w 506"/>
                <a:gd name="T7" fmla="*/ 20 h 508"/>
                <a:gd name="T8" fmla="*/ 269 w 506"/>
                <a:gd name="T9" fmla="*/ 144 h 508"/>
                <a:gd name="T10" fmla="*/ 212 w 506"/>
                <a:gd name="T11" fmla="*/ 145 h 508"/>
                <a:gd name="T12" fmla="*/ 210 w 506"/>
                <a:gd name="T13" fmla="*/ 199 h 508"/>
                <a:gd name="T14" fmla="*/ 19 w 506"/>
                <a:gd name="T15" fmla="*/ 391 h 508"/>
                <a:gd name="T16" fmla="*/ 14 w 506"/>
                <a:gd name="T17" fmla="*/ 400 h 508"/>
                <a:gd name="T18" fmla="*/ 1 w 506"/>
                <a:gd name="T19" fmla="*/ 488 h 508"/>
                <a:gd name="T20" fmla="*/ 6 w 506"/>
                <a:gd name="T21" fmla="*/ 503 h 508"/>
                <a:gd name="T22" fmla="*/ 18 w 506"/>
                <a:gd name="T23" fmla="*/ 508 h 508"/>
                <a:gd name="T24" fmla="*/ 21 w 506"/>
                <a:gd name="T25" fmla="*/ 507 h 508"/>
                <a:gd name="T26" fmla="*/ 104 w 506"/>
                <a:gd name="T27" fmla="*/ 490 h 508"/>
                <a:gd name="T28" fmla="*/ 113 w 506"/>
                <a:gd name="T29" fmla="*/ 485 h 508"/>
                <a:gd name="T30" fmla="*/ 304 w 506"/>
                <a:gd name="T31" fmla="*/ 294 h 508"/>
                <a:gd name="T32" fmla="*/ 360 w 506"/>
                <a:gd name="T33" fmla="*/ 293 h 508"/>
                <a:gd name="T34" fmla="*/ 362 w 506"/>
                <a:gd name="T35" fmla="*/ 238 h 508"/>
                <a:gd name="T36" fmla="*/ 486 w 506"/>
                <a:gd name="T37" fmla="*/ 113 h 508"/>
                <a:gd name="T38" fmla="*/ 506 w 506"/>
                <a:gd name="T39" fmla="*/ 66 h 508"/>
                <a:gd name="T40" fmla="*/ 92 w 506"/>
                <a:gd name="T41" fmla="*/ 457 h 508"/>
                <a:gd name="T42" fmla="*/ 39 w 506"/>
                <a:gd name="T43" fmla="*/ 468 h 508"/>
                <a:gd name="T44" fmla="*/ 47 w 506"/>
                <a:gd name="T45" fmla="*/ 411 h 508"/>
                <a:gd name="T46" fmla="*/ 234 w 506"/>
                <a:gd name="T47" fmla="*/ 224 h 508"/>
                <a:gd name="T48" fmla="*/ 279 w 506"/>
                <a:gd name="T49" fmla="*/ 270 h 508"/>
                <a:gd name="T50" fmla="*/ 92 w 506"/>
                <a:gd name="T51" fmla="*/ 4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508">
                  <a:moveTo>
                    <a:pt x="506" y="66"/>
                  </a:moveTo>
                  <a:cubicBezTo>
                    <a:pt x="506" y="49"/>
                    <a:pt x="499" y="32"/>
                    <a:pt x="486" y="20"/>
                  </a:cubicBezTo>
                  <a:cubicBezTo>
                    <a:pt x="474" y="7"/>
                    <a:pt x="457" y="0"/>
                    <a:pt x="440" y="0"/>
                  </a:cubicBezTo>
                  <a:cubicBezTo>
                    <a:pt x="422" y="0"/>
                    <a:pt x="405" y="7"/>
                    <a:pt x="393" y="20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53" y="128"/>
                    <a:pt x="228" y="129"/>
                    <a:pt x="212" y="145"/>
                  </a:cubicBezTo>
                  <a:cubicBezTo>
                    <a:pt x="198" y="160"/>
                    <a:pt x="197" y="183"/>
                    <a:pt x="210" y="199"/>
                  </a:cubicBezTo>
                  <a:cubicBezTo>
                    <a:pt x="19" y="391"/>
                    <a:pt x="19" y="391"/>
                    <a:pt x="19" y="391"/>
                  </a:cubicBezTo>
                  <a:cubicBezTo>
                    <a:pt x="16" y="393"/>
                    <a:pt x="14" y="397"/>
                    <a:pt x="14" y="400"/>
                  </a:cubicBezTo>
                  <a:cubicBezTo>
                    <a:pt x="1" y="488"/>
                    <a:pt x="1" y="488"/>
                    <a:pt x="1" y="488"/>
                  </a:cubicBezTo>
                  <a:cubicBezTo>
                    <a:pt x="0" y="493"/>
                    <a:pt x="2" y="499"/>
                    <a:pt x="6" y="503"/>
                  </a:cubicBezTo>
                  <a:cubicBezTo>
                    <a:pt x="9" y="506"/>
                    <a:pt x="13" y="508"/>
                    <a:pt x="18" y="508"/>
                  </a:cubicBezTo>
                  <a:cubicBezTo>
                    <a:pt x="19" y="508"/>
                    <a:pt x="20" y="508"/>
                    <a:pt x="21" y="507"/>
                  </a:cubicBezTo>
                  <a:cubicBezTo>
                    <a:pt x="104" y="490"/>
                    <a:pt x="104" y="490"/>
                    <a:pt x="104" y="490"/>
                  </a:cubicBezTo>
                  <a:cubicBezTo>
                    <a:pt x="108" y="489"/>
                    <a:pt x="111" y="487"/>
                    <a:pt x="113" y="485"/>
                  </a:cubicBezTo>
                  <a:cubicBezTo>
                    <a:pt x="304" y="294"/>
                    <a:pt x="304" y="294"/>
                    <a:pt x="304" y="294"/>
                  </a:cubicBezTo>
                  <a:cubicBezTo>
                    <a:pt x="320" y="310"/>
                    <a:pt x="345" y="309"/>
                    <a:pt x="360" y="293"/>
                  </a:cubicBezTo>
                  <a:cubicBezTo>
                    <a:pt x="375" y="278"/>
                    <a:pt x="376" y="254"/>
                    <a:pt x="362" y="238"/>
                  </a:cubicBezTo>
                  <a:cubicBezTo>
                    <a:pt x="486" y="113"/>
                    <a:pt x="486" y="113"/>
                    <a:pt x="486" y="113"/>
                  </a:cubicBezTo>
                  <a:cubicBezTo>
                    <a:pt x="499" y="101"/>
                    <a:pt x="506" y="84"/>
                    <a:pt x="506" y="66"/>
                  </a:cubicBezTo>
                  <a:close/>
                  <a:moveTo>
                    <a:pt x="92" y="457"/>
                  </a:moveTo>
                  <a:cubicBezTo>
                    <a:pt x="39" y="468"/>
                    <a:pt x="39" y="468"/>
                    <a:pt x="39" y="468"/>
                  </a:cubicBezTo>
                  <a:cubicBezTo>
                    <a:pt x="47" y="411"/>
                    <a:pt x="47" y="411"/>
                    <a:pt x="47" y="411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79" y="270"/>
                    <a:pt x="279" y="270"/>
                    <a:pt x="279" y="270"/>
                  </a:cubicBezTo>
                  <a:lnTo>
                    <a:pt x="92" y="4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59" name="Group 230"/>
          <p:cNvGrpSpPr/>
          <p:nvPr/>
        </p:nvGrpSpPr>
        <p:grpSpPr>
          <a:xfrm>
            <a:off x="9299575" y="4377199"/>
            <a:ext cx="535517" cy="535517"/>
            <a:chOff x="2506662" y="4675188"/>
            <a:chExt cx="401638" cy="401638"/>
          </a:xfrm>
          <a:solidFill>
            <a:srgbClr val="16397B"/>
          </a:solidFill>
        </p:grpSpPr>
        <p:sp>
          <p:nvSpPr>
            <p:cNvPr id="360" name="Freeform 332"/>
            <p:cNvSpPr/>
            <p:nvPr/>
          </p:nvSpPr>
          <p:spPr bwMode="auto">
            <a:xfrm>
              <a:off x="2787650" y="4675188"/>
              <a:ext cx="120650" cy="117475"/>
            </a:xfrm>
            <a:custGeom>
              <a:avLst/>
              <a:gdLst>
                <a:gd name="T0" fmla="*/ 150 w 161"/>
                <a:gd name="T1" fmla="*/ 111 h 158"/>
                <a:gd name="T2" fmla="*/ 50 w 161"/>
                <a:gd name="T3" fmla="*/ 11 h 158"/>
                <a:gd name="T4" fmla="*/ 11 w 161"/>
                <a:gd name="T5" fmla="*/ 11 h 158"/>
                <a:gd name="T6" fmla="*/ 11 w 161"/>
                <a:gd name="T7" fmla="*/ 50 h 158"/>
                <a:gd name="T8" fmla="*/ 111 w 161"/>
                <a:gd name="T9" fmla="*/ 150 h 158"/>
                <a:gd name="T10" fmla="*/ 131 w 161"/>
                <a:gd name="T11" fmla="*/ 158 h 158"/>
                <a:gd name="T12" fmla="*/ 150 w 161"/>
                <a:gd name="T13" fmla="*/ 150 h 158"/>
                <a:gd name="T14" fmla="*/ 150 w 161"/>
                <a:gd name="T15" fmla="*/ 11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58">
                  <a:moveTo>
                    <a:pt x="150" y="111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39" y="0"/>
                    <a:pt x="22" y="0"/>
                    <a:pt x="11" y="11"/>
                  </a:cubicBezTo>
                  <a:cubicBezTo>
                    <a:pt x="0" y="22"/>
                    <a:pt x="0" y="39"/>
                    <a:pt x="11" y="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7" y="156"/>
                    <a:pt x="124" y="158"/>
                    <a:pt x="131" y="158"/>
                  </a:cubicBezTo>
                  <a:cubicBezTo>
                    <a:pt x="138" y="158"/>
                    <a:pt x="145" y="156"/>
                    <a:pt x="150" y="150"/>
                  </a:cubicBezTo>
                  <a:cubicBezTo>
                    <a:pt x="161" y="140"/>
                    <a:pt x="161" y="122"/>
                    <a:pt x="150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1" name="Freeform 333"/>
            <p:cNvSpPr>
              <a:spLocks noEditPoints="1"/>
            </p:cNvSpPr>
            <p:nvPr/>
          </p:nvSpPr>
          <p:spPr bwMode="auto">
            <a:xfrm>
              <a:off x="2506662" y="4748213"/>
              <a:ext cx="328613" cy="328613"/>
            </a:xfrm>
            <a:custGeom>
              <a:avLst/>
              <a:gdLst>
                <a:gd name="T0" fmla="*/ 398 w 437"/>
                <a:gd name="T1" fmla="*/ 0 h 438"/>
                <a:gd name="T2" fmla="*/ 344 w 437"/>
                <a:gd name="T3" fmla="*/ 54 h 438"/>
                <a:gd name="T4" fmla="*/ 313 w 437"/>
                <a:gd name="T5" fmla="*/ 23 h 438"/>
                <a:gd name="T6" fmla="*/ 287 w 437"/>
                <a:gd name="T7" fmla="*/ 23 h 438"/>
                <a:gd name="T8" fmla="*/ 88 w 437"/>
                <a:gd name="T9" fmla="*/ 222 h 438"/>
                <a:gd name="T10" fmla="*/ 82 w 437"/>
                <a:gd name="T11" fmla="*/ 235 h 438"/>
                <a:gd name="T12" fmla="*/ 82 w 437"/>
                <a:gd name="T13" fmla="*/ 323 h 438"/>
                <a:gd name="T14" fmla="*/ 3 w 437"/>
                <a:gd name="T15" fmla="*/ 419 h 438"/>
                <a:gd name="T16" fmla="*/ 3 w 437"/>
                <a:gd name="T17" fmla="*/ 432 h 438"/>
                <a:gd name="T18" fmla="*/ 18 w 437"/>
                <a:gd name="T19" fmla="*/ 434 h 438"/>
                <a:gd name="T20" fmla="*/ 114 w 437"/>
                <a:gd name="T21" fmla="*/ 354 h 438"/>
                <a:gd name="T22" fmla="*/ 202 w 437"/>
                <a:gd name="T23" fmla="*/ 354 h 438"/>
                <a:gd name="T24" fmla="*/ 215 w 437"/>
                <a:gd name="T25" fmla="*/ 349 h 438"/>
                <a:gd name="T26" fmla="*/ 414 w 437"/>
                <a:gd name="T27" fmla="*/ 150 h 438"/>
                <a:gd name="T28" fmla="*/ 414 w 437"/>
                <a:gd name="T29" fmla="*/ 124 h 438"/>
                <a:gd name="T30" fmla="*/ 383 w 437"/>
                <a:gd name="T31" fmla="*/ 93 h 438"/>
                <a:gd name="T32" fmla="*/ 437 w 437"/>
                <a:gd name="T33" fmla="*/ 39 h 438"/>
                <a:gd name="T34" fmla="*/ 398 w 437"/>
                <a:gd name="T35" fmla="*/ 0 h 438"/>
                <a:gd name="T36" fmla="*/ 194 w 437"/>
                <a:gd name="T37" fmla="*/ 317 h 438"/>
                <a:gd name="T38" fmla="*/ 119 w 437"/>
                <a:gd name="T39" fmla="*/ 317 h 438"/>
                <a:gd name="T40" fmla="*/ 119 w 437"/>
                <a:gd name="T41" fmla="*/ 243 h 438"/>
                <a:gd name="T42" fmla="*/ 139 w 437"/>
                <a:gd name="T43" fmla="*/ 224 h 438"/>
                <a:gd name="T44" fmla="*/ 167 w 437"/>
                <a:gd name="T45" fmla="*/ 252 h 438"/>
                <a:gd name="T46" fmla="*/ 173 w 437"/>
                <a:gd name="T47" fmla="*/ 255 h 438"/>
                <a:gd name="T48" fmla="*/ 180 w 437"/>
                <a:gd name="T49" fmla="*/ 252 h 438"/>
                <a:gd name="T50" fmla="*/ 180 w 437"/>
                <a:gd name="T51" fmla="*/ 239 h 438"/>
                <a:gd name="T52" fmla="*/ 152 w 437"/>
                <a:gd name="T53" fmla="*/ 211 h 438"/>
                <a:gd name="T54" fmla="*/ 179 w 437"/>
                <a:gd name="T55" fmla="*/ 183 h 438"/>
                <a:gd name="T56" fmla="*/ 189 w 437"/>
                <a:gd name="T57" fmla="*/ 193 h 438"/>
                <a:gd name="T58" fmla="*/ 196 w 437"/>
                <a:gd name="T59" fmla="*/ 196 h 438"/>
                <a:gd name="T60" fmla="*/ 202 w 437"/>
                <a:gd name="T61" fmla="*/ 193 h 438"/>
                <a:gd name="T62" fmla="*/ 202 w 437"/>
                <a:gd name="T63" fmla="*/ 180 h 438"/>
                <a:gd name="T64" fmla="*/ 192 w 437"/>
                <a:gd name="T65" fmla="*/ 170 h 438"/>
                <a:gd name="T66" fmla="*/ 220 w 437"/>
                <a:gd name="T67" fmla="*/ 142 h 438"/>
                <a:gd name="T68" fmla="*/ 248 w 437"/>
                <a:gd name="T69" fmla="*/ 171 h 438"/>
                <a:gd name="T70" fmla="*/ 255 w 437"/>
                <a:gd name="T71" fmla="*/ 173 h 438"/>
                <a:gd name="T72" fmla="*/ 261 w 437"/>
                <a:gd name="T73" fmla="*/ 171 h 438"/>
                <a:gd name="T74" fmla="*/ 261 w 437"/>
                <a:gd name="T75" fmla="*/ 158 h 438"/>
                <a:gd name="T76" fmla="*/ 233 w 437"/>
                <a:gd name="T77" fmla="*/ 129 h 438"/>
                <a:gd name="T78" fmla="*/ 261 w 437"/>
                <a:gd name="T79" fmla="*/ 102 h 438"/>
                <a:gd name="T80" fmla="*/ 270 w 437"/>
                <a:gd name="T81" fmla="*/ 112 h 438"/>
                <a:gd name="T82" fmla="*/ 277 w 437"/>
                <a:gd name="T83" fmla="*/ 114 h 438"/>
                <a:gd name="T84" fmla="*/ 283 w 437"/>
                <a:gd name="T85" fmla="*/ 112 h 438"/>
                <a:gd name="T86" fmla="*/ 283 w 437"/>
                <a:gd name="T87" fmla="*/ 99 h 438"/>
                <a:gd name="T88" fmla="*/ 274 w 437"/>
                <a:gd name="T89" fmla="*/ 89 h 438"/>
                <a:gd name="T90" fmla="*/ 300 w 437"/>
                <a:gd name="T91" fmla="*/ 62 h 438"/>
                <a:gd name="T92" fmla="*/ 375 w 437"/>
                <a:gd name="T93" fmla="*/ 137 h 438"/>
                <a:gd name="T94" fmla="*/ 194 w 437"/>
                <a:gd name="T95" fmla="*/ 31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7" h="438">
                  <a:moveTo>
                    <a:pt x="398" y="0"/>
                  </a:moveTo>
                  <a:cubicBezTo>
                    <a:pt x="344" y="54"/>
                    <a:pt x="344" y="54"/>
                    <a:pt x="344" y="54"/>
                  </a:cubicBezTo>
                  <a:cubicBezTo>
                    <a:pt x="313" y="23"/>
                    <a:pt x="313" y="23"/>
                    <a:pt x="313" y="23"/>
                  </a:cubicBezTo>
                  <a:cubicBezTo>
                    <a:pt x="306" y="16"/>
                    <a:pt x="295" y="16"/>
                    <a:pt x="287" y="23"/>
                  </a:cubicBezTo>
                  <a:cubicBezTo>
                    <a:pt x="88" y="222"/>
                    <a:pt x="88" y="222"/>
                    <a:pt x="88" y="222"/>
                  </a:cubicBezTo>
                  <a:cubicBezTo>
                    <a:pt x="84" y="226"/>
                    <a:pt x="82" y="230"/>
                    <a:pt x="82" y="235"/>
                  </a:cubicBezTo>
                  <a:cubicBezTo>
                    <a:pt x="82" y="323"/>
                    <a:pt x="82" y="323"/>
                    <a:pt x="82" y="323"/>
                  </a:cubicBezTo>
                  <a:cubicBezTo>
                    <a:pt x="3" y="419"/>
                    <a:pt x="3" y="419"/>
                    <a:pt x="3" y="419"/>
                  </a:cubicBezTo>
                  <a:cubicBezTo>
                    <a:pt x="0" y="423"/>
                    <a:pt x="0" y="428"/>
                    <a:pt x="3" y="432"/>
                  </a:cubicBezTo>
                  <a:cubicBezTo>
                    <a:pt x="7" y="437"/>
                    <a:pt x="14" y="438"/>
                    <a:pt x="18" y="434"/>
                  </a:cubicBezTo>
                  <a:cubicBezTo>
                    <a:pt x="114" y="354"/>
                    <a:pt x="114" y="354"/>
                    <a:pt x="114" y="354"/>
                  </a:cubicBezTo>
                  <a:cubicBezTo>
                    <a:pt x="202" y="354"/>
                    <a:pt x="202" y="354"/>
                    <a:pt x="202" y="354"/>
                  </a:cubicBezTo>
                  <a:cubicBezTo>
                    <a:pt x="207" y="354"/>
                    <a:pt x="211" y="352"/>
                    <a:pt x="215" y="349"/>
                  </a:cubicBezTo>
                  <a:cubicBezTo>
                    <a:pt x="414" y="150"/>
                    <a:pt x="414" y="150"/>
                    <a:pt x="414" y="150"/>
                  </a:cubicBezTo>
                  <a:cubicBezTo>
                    <a:pt x="421" y="142"/>
                    <a:pt x="421" y="131"/>
                    <a:pt x="414" y="124"/>
                  </a:cubicBezTo>
                  <a:cubicBezTo>
                    <a:pt x="383" y="93"/>
                    <a:pt x="383" y="93"/>
                    <a:pt x="383" y="93"/>
                  </a:cubicBezTo>
                  <a:cubicBezTo>
                    <a:pt x="437" y="39"/>
                    <a:pt x="437" y="39"/>
                    <a:pt x="437" y="39"/>
                  </a:cubicBezTo>
                  <a:lnTo>
                    <a:pt x="398" y="0"/>
                  </a:lnTo>
                  <a:close/>
                  <a:moveTo>
                    <a:pt x="194" y="317"/>
                  </a:moveTo>
                  <a:cubicBezTo>
                    <a:pt x="119" y="317"/>
                    <a:pt x="119" y="317"/>
                    <a:pt x="119" y="317"/>
                  </a:cubicBezTo>
                  <a:cubicBezTo>
                    <a:pt x="119" y="243"/>
                    <a:pt x="119" y="243"/>
                    <a:pt x="119" y="243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67" y="252"/>
                    <a:pt x="167" y="252"/>
                    <a:pt x="167" y="252"/>
                  </a:cubicBezTo>
                  <a:cubicBezTo>
                    <a:pt x="169" y="254"/>
                    <a:pt x="171" y="255"/>
                    <a:pt x="173" y="255"/>
                  </a:cubicBezTo>
                  <a:cubicBezTo>
                    <a:pt x="176" y="255"/>
                    <a:pt x="178" y="254"/>
                    <a:pt x="180" y="252"/>
                  </a:cubicBezTo>
                  <a:cubicBezTo>
                    <a:pt x="184" y="248"/>
                    <a:pt x="184" y="243"/>
                    <a:pt x="180" y="239"/>
                  </a:cubicBezTo>
                  <a:cubicBezTo>
                    <a:pt x="152" y="211"/>
                    <a:pt x="152" y="211"/>
                    <a:pt x="152" y="211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89" y="193"/>
                    <a:pt x="189" y="193"/>
                    <a:pt x="189" y="193"/>
                  </a:cubicBezTo>
                  <a:cubicBezTo>
                    <a:pt x="191" y="195"/>
                    <a:pt x="193" y="196"/>
                    <a:pt x="196" y="196"/>
                  </a:cubicBezTo>
                  <a:cubicBezTo>
                    <a:pt x="198" y="196"/>
                    <a:pt x="200" y="195"/>
                    <a:pt x="202" y="193"/>
                  </a:cubicBezTo>
                  <a:cubicBezTo>
                    <a:pt x="206" y="189"/>
                    <a:pt x="206" y="183"/>
                    <a:pt x="202" y="18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50" y="173"/>
                    <a:pt x="252" y="173"/>
                    <a:pt x="255" y="173"/>
                  </a:cubicBezTo>
                  <a:cubicBezTo>
                    <a:pt x="257" y="173"/>
                    <a:pt x="259" y="173"/>
                    <a:pt x="261" y="171"/>
                  </a:cubicBezTo>
                  <a:cubicBezTo>
                    <a:pt x="265" y="167"/>
                    <a:pt x="265" y="161"/>
                    <a:pt x="261" y="158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61" y="102"/>
                    <a:pt x="261" y="102"/>
                    <a:pt x="261" y="102"/>
                  </a:cubicBezTo>
                  <a:cubicBezTo>
                    <a:pt x="270" y="112"/>
                    <a:pt x="270" y="112"/>
                    <a:pt x="270" y="112"/>
                  </a:cubicBezTo>
                  <a:cubicBezTo>
                    <a:pt x="272" y="113"/>
                    <a:pt x="274" y="114"/>
                    <a:pt x="277" y="114"/>
                  </a:cubicBezTo>
                  <a:cubicBezTo>
                    <a:pt x="279" y="114"/>
                    <a:pt x="281" y="113"/>
                    <a:pt x="283" y="112"/>
                  </a:cubicBezTo>
                  <a:cubicBezTo>
                    <a:pt x="287" y="108"/>
                    <a:pt x="287" y="102"/>
                    <a:pt x="283" y="99"/>
                  </a:cubicBezTo>
                  <a:cubicBezTo>
                    <a:pt x="274" y="89"/>
                    <a:pt x="274" y="89"/>
                    <a:pt x="274" y="89"/>
                  </a:cubicBezTo>
                  <a:cubicBezTo>
                    <a:pt x="300" y="62"/>
                    <a:pt x="300" y="62"/>
                    <a:pt x="300" y="62"/>
                  </a:cubicBezTo>
                  <a:cubicBezTo>
                    <a:pt x="375" y="137"/>
                    <a:pt x="375" y="137"/>
                    <a:pt x="375" y="137"/>
                  </a:cubicBezTo>
                  <a:lnTo>
                    <a:pt x="194" y="3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2" name="Freeform 334"/>
            <p:cNvSpPr/>
            <p:nvPr/>
          </p:nvSpPr>
          <p:spPr bwMode="auto">
            <a:xfrm>
              <a:off x="2638425" y="4843463"/>
              <a:ext cx="134938" cy="134938"/>
            </a:xfrm>
            <a:custGeom>
              <a:avLst/>
              <a:gdLst>
                <a:gd name="T0" fmla="*/ 4 w 180"/>
                <a:gd name="T1" fmla="*/ 176 h 179"/>
                <a:gd name="T2" fmla="*/ 10 w 180"/>
                <a:gd name="T3" fmla="*/ 179 h 179"/>
                <a:gd name="T4" fmla="*/ 16 w 180"/>
                <a:gd name="T5" fmla="*/ 176 h 179"/>
                <a:gd name="T6" fmla="*/ 177 w 180"/>
                <a:gd name="T7" fmla="*/ 15 h 179"/>
                <a:gd name="T8" fmla="*/ 177 w 180"/>
                <a:gd name="T9" fmla="*/ 3 h 179"/>
                <a:gd name="T10" fmla="*/ 165 w 180"/>
                <a:gd name="T11" fmla="*/ 3 h 179"/>
                <a:gd name="T12" fmla="*/ 4 w 180"/>
                <a:gd name="T13" fmla="*/ 164 h 179"/>
                <a:gd name="T14" fmla="*/ 4 w 180"/>
                <a:gd name="T15" fmla="*/ 17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79">
                  <a:moveTo>
                    <a:pt x="4" y="176"/>
                  </a:moveTo>
                  <a:cubicBezTo>
                    <a:pt x="5" y="178"/>
                    <a:pt x="7" y="179"/>
                    <a:pt x="10" y="179"/>
                  </a:cubicBezTo>
                  <a:cubicBezTo>
                    <a:pt x="12" y="179"/>
                    <a:pt x="14" y="178"/>
                    <a:pt x="16" y="176"/>
                  </a:cubicBezTo>
                  <a:cubicBezTo>
                    <a:pt x="177" y="15"/>
                    <a:pt x="177" y="15"/>
                    <a:pt x="177" y="15"/>
                  </a:cubicBezTo>
                  <a:cubicBezTo>
                    <a:pt x="180" y="12"/>
                    <a:pt x="180" y="6"/>
                    <a:pt x="177" y="3"/>
                  </a:cubicBezTo>
                  <a:cubicBezTo>
                    <a:pt x="173" y="0"/>
                    <a:pt x="168" y="0"/>
                    <a:pt x="165" y="3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0" y="167"/>
                    <a:pt x="0" y="173"/>
                    <a:pt x="4" y="1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63" name="Group 234"/>
          <p:cNvGrpSpPr/>
          <p:nvPr/>
        </p:nvGrpSpPr>
        <p:grpSpPr>
          <a:xfrm>
            <a:off x="8362653" y="4336180"/>
            <a:ext cx="486833" cy="533400"/>
            <a:chOff x="1693862" y="4675188"/>
            <a:chExt cx="365125" cy="400050"/>
          </a:xfrm>
          <a:solidFill>
            <a:srgbClr val="16397B"/>
          </a:solidFill>
        </p:grpSpPr>
        <p:sp>
          <p:nvSpPr>
            <p:cNvPr id="364" name="Freeform 335"/>
            <p:cNvSpPr/>
            <p:nvPr/>
          </p:nvSpPr>
          <p:spPr bwMode="auto">
            <a:xfrm>
              <a:off x="1811337" y="4675188"/>
              <a:ext cx="130175" cy="130175"/>
            </a:xfrm>
            <a:custGeom>
              <a:avLst/>
              <a:gdLst>
                <a:gd name="T0" fmla="*/ 92 w 174"/>
                <a:gd name="T1" fmla="*/ 171 h 173"/>
                <a:gd name="T2" fmla="*/ 171 w 174"/>
                <a:gd name="T3" fmla="*/ 82 h 173"/>
                <a:gd name="T4" fmla="*/ 82 w 174"/>
                <a:gd name="T5" fmla="*/ 3 h 173"/>
                <a:gd name="T6" fmla="*/ 3 w 174"/>
                <a:gd name="T7" fmla="*/ 92 h 173"/>
                <a:gd name="T8" fmla="*/ 92 w 174"/>
                <a:gd name="T9" fmla="*/ 17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3">
                  <a:moveTo>
                    <a:pt x="92" y="171"/>
                  </a:moveTo>
                  <a:cubicBezTo>
                    <a:pt x="138" y="168"/>
                    <a:pt x="174" y="128"/>
                    <a:pt x="171" y="82"/>
                  </a:cubicBezTo>
                  <a:cubicBezTo>
                    <a:pt x="168" y="36"/>
                    <a:pt x="128" y="0"/>
                    <a:pt x="82" y="3"/>
                  </a:cubicBezTo>
                  <a:cubicBezTo>
                    <a:pt x="36" y="6"/>
                    <a:pt x="0" y="46"/>
                    <a:pt x="3" y="92"/>
                  </a:cubicBezTo>
                  <a:cubicBezTo>
                    <a:pt x="6" y="138"/>
                    <a:pt x="46" y="173"/>
                    <a:pt x="92" y="1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5" name="Freeform 336"/>
            <p:cNvSpPr/>
            <p:nvPr/>
          </p:nvSpPr>
          <p:spPr bwMode="auto">
            <a:xfrm>
              <a:off x="1693862" y="4826000"/>
              <a:ext cx="365125" cy="249238"/>
            </a:xfrm>
            <a:custGeom>
              <a:avLst/>
              <a:gdLst>
                <a:gd name="T0" fmla="*/ 457 w 486"/>
                <a:gd name="T1" fmla="*/ 129 h 331"/>
                <a:gd name="T2" fmla="*/ 254 w 486"/>
                <a:gd name="T3" fmla="*/ 0 h 331"/>
                <a:gd name="T4" fmla="*/ 254 w 486"/>
                <a:gd name="T5" fmla="*/ 106 h 331"/>
                <a:gd name="T6" fmla="*/ 254 w 486"/>
                <a:gd name="T7" fmla="*/ 107 h 331"/>
                <a:gd name="T8" fmla="*/ 257 w 486"/>
                <a:gd name="T9" fmla="*/ 108 h 331"/>
                <a:gd name="T10" fmla="*/ 263 w 486"/>
                <a:gd name="T11" fmla="*/ 110 h 331"/>
                <a:gd name="T12" fmla="*/ 276 w 486"/>
                <a:gd name="T13" fmla="*/ 66 h 331"/>
                <a:gd name="T14" fmla="*/ 346 w 486"/>
                <a:gd name="T15" fmla="*/ 234 h 331"/>
                <a:gd name="T16" fmla="*/ 279 w 486"/>
                <a:gd name="T17" fmla="*/ 212 h 331"/>
                <a:gd name="T18" fmla="*/ 267 w 486"/>
                <a:gd name="T19" fmla="*/ 185 h 331"/>
                <a:gd name="T20" fmla="*/ 264 w 486"/>
                <a:gd name="T21" fmla="*/ 137 h 331"/>
                <a:gd name="T22" fmla="*/ 262 w 486"/>
                <a:gd name="T23" fmla="*/ 136 h 331"/>
                <a:gd name="T24" fmla="*/ 222 w 486"/>
                <a:gd name="T25" fmla="*/ 136 h 331"/>
                <a:gd name="T26" fmla="*/ 219 w 486"/>
                <a:gd name="T27" fmla="*/ 185 h 331"/>
                <a:gd name="T28" fmla="*/ 207 w 486"/>
                <a:gd name="T29" fmla="*/ 212 h 331"/>
                <a:gd name="T30" fmla="*/ 140 w 486"/>
                <a:gd name="T31" fmla="*/ 234 h 331"/>
                <a:gd name="T32" fmla="*/ 210 w 486"/>
                <a:gd name="T33" fmla="*/ 66 h 331"/>
                <a:gd name="T34" fmla="*/ 223 w 486"/>
                <a:gd name="T35" fmla="*/ 110 h 331"/>
                <a:gd name="T36" fmla="*/ 229 w 486"/>
                <a:gd name="T37" fmla="*/ 108 h 331"/>
                <a:gd name="T38" fmla="*/ 231 w 486"/>
                <a:gd name="T39" fmla="*/ 107 h 331"/>
                <a:gd name="T40" fmla="*/ 231 w 486"/>
                <a:gd name="T41" fmla="*/ 106 h 331"/>
                <a:gd name="T42" fmla="*/ 231 w 486"/>
                <a:gd name="T43" fmla="*/ 104 h 331"/>
                <a:gd name="T44" fmla="*/ 231 w 486"/>
                <a:gd name="T45" fmla="*/ 0 h 331"/>
                <a:gd name="T46" fmla="*/ 29 w 486"/>
                <a:gd name="T47" fmla="*/ 129 h 331"/>
                <a:gd name="T48" fmla="*/ 0 w 486"/>
                <a:gd name="T49" fmla="*/ 331 h 331"/>
                <a:gd name="T50" fmla="*/ 69 w 486"/>
                <a:gd name="T51" fmla="*/ 331 h 331"/>
                <a:gd name="T52" fmla="*/ 100 w 486"/>
                <a:gd name="T53" fmla="*/ 159 h 331"/>
                <a:gd name="T54" fmla="*/ 110 w 486"/>
                <a:gd name="T55" fmla="*/ 151 h 331"/>
                <a:gd name="T56" fmla="*/ 117 w 486"/>
                <a:gd name="T57" fmla="*/ 160 h 331"/>
                <a:gd name="T58" fmla="*/ 109 w 486"/>
                <a:gd name="T59" fmla="*/ 331 h 331"/>
                <a:gd name="T60" fmla="*/ 218 w 486"/>
                <a:gd name="T61" fmla="*/ 331 h 331"/>
                <a:gd name="T62" fmla="*/ 242 w 486"/>
                <a:gd name="T63" fmla="*/ 331 h 331"/>
                <a:gd name="T64" fmla="*/ 377 w 486"/>
                <a:gd name="T65" fmla="*/ 331 h 331"/>
                <a:gd name="T66" fmla="*/ 369 w 486"/>
                <a:gd name="T67" fmla="*/ 160 h 331"/>
                <a:gd name="T68" fmla="*/ 376 w 486"/>
                <a:gd name="T69" fmla="*/ 151 h 331"/>
                <a:gd name="T70" fmla="*/ 386 w 486"/>
                <a:gd name="T71" fmla="*/ 159 h 331"/>
                <a:gd name="T72" fmla="*/ 417 w 486"/>
                <a:gd name="T73" fmla="*/ 331 h 331"/>
                <a:gd name="T74" fmla="*/ 486 w 486"/>
                <a:gd name="T75" fmla="*/ 331 h 331"/>
                <a:gd name="T76" fmla="*/ 457 w 486"/>
                <a:gd name="T77" fmla="*/ 129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6" h="331">
                  <a:moveTo>
                    <a:pt x="457" y="129"/>
                  </a:moveTo>
                  <a:cubicBezTo>
                    <a:pt x="432" y="23"/>
                    <a:pt x="349" y="1"/>
                    <a:pt x="254" y="0"/>
                  </a:cubicBezTo>
                  <a:cubicBezTo>
                    <a:pt x="254" y="106"/>
                    <a:pt x="254" y="106"/>
                    <a:pt x="254" y="106"/>
                  </a:cubicBezTo>
                  <a:cubicBezTo>
                    <a:pt x="254" y="106"/>
                    <a:pt x="254" y="107"/>
                    <a:pt x="254" y="107"/>
                  </a:cubicBezTo>
                  <a:cubicBezTo>
                    <a:pt x="255" y="108"/>
                    <a:pt x="256" y="108"/>
                    <a:pt x="257" y="108"/>
                  </a:cubicBezTo>
                  <a:cubicBezTo>
                    <a:pt x="259" y="109"/>
                    <a:pt x="261" y="109"/>
                    <a:pt x="263" y="110"/>
                  </a:cubicBezTo>
                  <a:cubicBezTo>
                    <a:pt x="264" y="86"/>
                    <a:pt x="267" y="67"/>
                    <a:pt x="276" y="66"/>
                  </a:cubicBezTo>
                  <a:cubicBezTo>
                    <a:pt x="342" y="62"/>
                    <a:pt x="372" y="222"/>
                    <a:pt x="346" y="234"/>
                  </a:cubicBezTo>
                  <a:cubicBezTo>
                    <a:pt x="326" y="243"/>
                    <a:pt x="297" y="226"/>
                    <a:pt x="279" y="212"/>
                  </a:cubicBezTo>
                  <a:cubicBezTo>
                    <a:pt x="269" y="205"/>
                    <a:pt x="268" y="195"/>
                    <a:pt x="267" y="185"/>
                  </a:cubicBezTo>
                  <a:cubicBezTo>
                    <a:pt x="266" y="173"/>
                    <a:pt x="264" y="155"/>
                    <a:pt x="264" y="137"/>
                  </a:cubicBezTo>
                  <a:cubicBezTo>
                    <a:pt x="263" y="137"/>
                    <a:pt x="263" y="136"/>
                    <a:pt x="262" y="136"/>
                  </a:cubicBezTo>
                  <a:cubicBezTo>
                    <a:pt x="249" y="131"/>
                    <a:pt x="235" y="131"/>
                    <a:pt x="222" y="136"/>
                  </a:cubicBezTo>
                  <a:cubicBezTo>
                    <a:pt x="222" y="154"/>
                    <a:pt x="220" y="173"/>
                    <a:pt x="219" y="185"/>
                  </a:cubicBezTo>
                  <a:cubicBezTo>
                    <a:pt x="218" y="195"/>
                    <a:pt x="217" y="205"/>
                    <a:pt x="207" y="212"/>
                  </a:cubicBezTo>
                  <a:cubicBezTo>
                    <a:pt x="189" y="226"/>
                    <a:pt x="160" y="243"/>
                    <a:pt x="140" y="234"/>
                  </a:cubicBezTo>
                  <a:cubicBezTo>
                    <a:pt x="114" y="222"/>
                    <a:pt x="144" y="62"/>
                    <a:pt x="210" y="66"/>
                  </a:cubicBezTo>
                  <a:cubicBezTo>
                    <a:pt x="219" y="67"/>
                    <a:pt x="222" y="86"/>
                    <a:pt x="223" y="110"/>
                  </a:cubicBezTo>
                  <a:cubicBezTo>
                    <a:pt x="225" y="109"/>
                    <a:pt x="227" y="108"/>
                    <a:pt x="229" y="108"/>
                  </a:cubicBezTo>
                  <a:cubicBezTo>
                    <a:pt x="230" y="108"/>
                    <a:pt x="231" y="108"/>
                    <a:pt x="231" y="107"/>
                  </a:cubicBezTo>
                  <a:cubicBezTo>
                    <a:pt x="231" y="107"/>
                    <a:pt x="231" y="106"/>
                    <a:pt x="231" y="106"/>
                  </a:cubicBezTo>
                  <a:cubicBezTo>
                    <a:pt x="231" y="104"/>
                    <a:pt x="231" y="104"/>
                    <a:pt x="231" y="104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136" y="1"/>
                    <a:pt x="54" y="23"/>
                    <a:pt x="29" y="129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69" y="331"/>
                    <a:pt x="69" y="331"/>
                    <a:pt x="69" y="331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2" y="154"/>
                    <a:pt x="105" y="151"/>
                    <a:pt x="110" y="151"/>
                  </a:cubicBezTo>
                  <a:cubicBezTo>
                    <a:pt x="114" y="152"/>
                    <a:pt x="118" y="154"/>
                    <a:pt x="117" y="160"/>
                  </a:cubicBezTo>
                  <a:cubicBezTo>
                    <a:pt x="109" y="331"/>
                    <a:pt x="109" y="331"/>
                    <a:pt x="109" y="331"/>
                  </a:cubicBezTo>
                  <a:cubicBezTo>
                    <a:pt x="218" y="331"/>
                    <a:pt x="218" y="331"/>
                    <a:pt x="218" y="331"/>
                  </a:cubicBezTo>
                  <a:cubicBezTo>
                    <a:pt x="242" y="331"/>
                    <a:pt x="242" y="331"/>
                    <a:pt x="242" y="331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8" y="154"/>
                    <a:pt x="372" y="152"/>
                    <a:pt x="376" y="151"/>
                  </a:cubicBezTo>
                  <a:cubicBezTo>
                    <a:pt x="381" y="151"/>
                    <a:pt x="384" y="154"/>
                    <a:pt x="386" y="159"/>
                  </a:cubicBezTo>
                  <a:cubicBezTo>
                    <a:pt x="417" y="331"/>
                    <a:pt x="417" y="331"/>
                    <a:pt x="417" y="331"/>
                  </a:cubicBezTo>
                  <a:cubicBezTo>
                    <a:pt x="486" y="331"/>
                    <a:pt x="486" y="331"/>
                    <a:pt x="486" y="331"/>
                  </a:cubicBezTo>
                  <a:lnTo>
                    <a:pt x="457" y="1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66" name="Group 237"/>
          <p:cNvGrpSpPr/>
          <p:nvPr/>
        </p:nvGrpSpPr>
        <p:grpSpPr>
          <a:xfrm>
            <a:off x="7409327" y="4297003"/>
            <a:ext cx="450851" cy="582084"/>
            <a:chOff x="879475" y="4657725"/>
            <a:chExt cx="338138" cy="436563"/>
          </a:xfrm>
          <a:solidFill>
            <a:srgbClr val="16397B"/>
          </a:solidFill>
        </p:grpSpPr>
        <p:sp>
          <p:nvSpPr>
            <p:cNvPr id="367" name="Oval 337"/>
            <p:cNvSpPr>
              <a:spLocks noChangeArrowheads="1"/>
            </p:cNvSpPr>
            <p:nvPr/>
          </p:nvSpPr>
          <p:spPr bwMode="auto">
            <a:xfrm>
              <a:off x="984250" y="4657725"/>
              <a:ext cx="74613" cy="746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8" name="Freeform 338"/>
            <p:cNvSpPr>
              <a:spLocks noEditPoints="1"/>
            </p:cNvSpPr>
            <p:nvPr/>
          </p:nvSpPr>
          <p:spPr bwMode="auto">
            <a:xfrm>
              <a:off x="879475" y="4738688"/>
              <a:ext cx="338138" cy="355600"/>
            </a:xfrm>
            <a:custGeom>
              <a:avLst/>
              <a:gdLst>
                <a:gd name="T0" fmla="*/ 444 w 450"/>
                <a:gd name="T1" fmla="*/ 439 h 474"/>
                <a:gd name="T2" fmla="*/ 398 w 450"/>
                <a:gd name="T3" fmla="*/ 261 h 474"/>
                <a:gd name="T4" fmla="*/ 344 w 450"/>
                <a:gd name="T5" fmla="*/ 217 h 474"/>
                <a:gd name="T6" fmla="*/ 229 w 450"/>
                <a:gd name="T7" fmla="*/ 205 h 474"/>
                <a:gd name="T8" fmla="*/ 226 w 450"/>
                <a:gd name="T9" fmla="*/ 159 h 474"/>
                <a:gd name="T10" fmla="*/ 333 w 450"/>
                <a:gd name="T11" fmla="*/ 160 h 474"/>
                <a:gd name="T12" fmla="*/ 333 w 450"/>
                <a:gd name="T13" fmla="*/ 125 h 474"/>
                <a:gd name="T14" fmla="*/ 222 w 450"/>
                <a:gd name="T15" fmla="*/ 116 h 474"/>
                <a:gd name="T16" fmla="*/ 218 w 450"/>
                <a:gd name="T17" fmla="*/ 63 h 474"/>
                <a:gd name="T18" fmla="*/ 181 w 450"/>
                <a:gd name="T19" fmla="*/ 14 h 474"/>
                <a:gd name="T20" fmla="*/ 147 w 450"/>
                <a:gd name="T21" fmla="*/ 62 h 474"/>
                <a:gd name="T22" fmla="*/ 147 w 450"/>
                <a:gd name="T23" fmla="*/ 124 h 474"/>
                <a:gd name="T24" fmla="*/ 0 w 450"/>
                <a:gd name="T25" fmla="*/ 298 h 474"/>
                <a:gd name="T26" fmla="*/ 176 w 450"/>
                <a:gd name="T27" fmla="*/ 474 h 474"/>
                <a:gd name="T28" fmla="*/ 352 w 450"/>
                <a:gd name="T29" fmla="*/ 311 h 474"/>
                <a:gd name="T30" fmla="*/ 410 w 450"/>
                <a:gd name="T31" fmla="*/ 448 h 474"/>
                <a:gd name="T32" fmla="*/ 444 w 450"/>
                <a:gd name="T33" fmla="*/ 439 h 474"/>
                <a:gd name="T34" fmla="*/ 176 w 450"/>
                <a:gd name="T35" fmla="*/ 429 h 474"/>
                <a:gd name="T36" fmla="*/ 45 w 450"/>
                <a:gd name="T37" fmla="*/ 298 h 474"/>
                <a:gd name="T38" fmla="*/ 147 w 450"/>
                <a:gd name="T39" fmla="*/ 170 h 474"/>
                <a:gd name="T40" fmla="*/ 147 w 450"/>
                <a:gd name="T41" fmla="*/ 219 h 474"/>
                <a:gd name="T42" fmla="*/ 198 w 450"/>
                <a:gd name="T43" fmla="*/ 279 h 474"/>
                <a:gd name="T44" fmla="*/ 306 w 450"/>
                <a:gd name="T45" fmla="*/ 279 h 474"/>
                <a:gd name="T46" fmla="*/ 307 w 450"/>
                <a:gd name="T47" fmla="*/ 298 h 474"/>
                <a:gd name="T48" fmla="*/ 176 w 450"/>
                <a:gd name="T49" fmla="*/ 42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0" h="474">
                  <a:moveTo>
                    <a:pt x="444" y="439"/>
                  </a:moveTo>
                  <a:cubicBezTo>
                    <a:pt x="398" y="261"/>
                    <a:pt x="398" y="261"/>
                    <a:pt x="398" y="261"/>
                  </a:cubicBezTo>
                  <a:cubicBezTo>
                    <a:pt x="391" y="236"/>
                    <a:pt x="370" y="219"/>
                    <a:pt x="344" y="217"/>
                  </a:cubicBezTo>
                  <a:cubicBezTo>
                    <a:pt x="229" y="205"/>
                    <a:pt x="229" y="205"/>
                    <a:pt x="229" y="205"/>
                  </a:cubicBezTo>
                  <a:cubicBezTo>
                    <a:pt x="226" y="159"/>
                    <a:pt x="226" y="159"/>
                    <a:pt x="226" y="159"/>
                  </a:cubicBezTo>
                  <a:cubicBezTo>
                    <a:pt x="333" y="160"/>
                    <a:pt x="333" y="160"/>
                    <a:pt x="333" y="160"/>
                  </a:cubicBezTo>
                  <a:cubicBezTo>
                    <a:pt x="356" y="160"/>
                    <a:pt x="356" y="127"/>
                    <a:pt x="333" y="125"/>
                  </a:cubicBezTo>
                  <a:cubicBezTo>
                    <a:pt x="222" y="116"/>
                    <a:pt x="222" y="116"/>
                    <a:pt x="222" y="116"/>
                  </a:cubicBezTo>
                  <a:cubicBezTo>
                    <a:pt x="218" y="63"/>
                    <a:pt x="218" y="63"/>
                    <a:pt x="218" y="63"/>
                  </a:cubicBezTo>
                  <a:cubicBezTo>
                    <a:pt x="216" y="39"/>
                    <a:pt x="201" y="23"/>
                    <a:pt x="181" y="14"/>
                  </a:cubicBezTo>
                  <a:cubicBezTo>
                    <a:pt x="148" y="0"/>
                    <a:pt x="147" y="29"/>
                    <a:pt x="147" y="62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63" y="138"/>
                    <a:pt x="0" y="211"/>
                    <a:pt x="0" y="298"/>
                  </a:cubicBezTo>
                  <a:cubicBezTo>
                    <a:pt x="0" y="395"/>
                    <a:pt x="79" y="474"/>
                    <a:pt x="176" y="474"/>
                  </a:cubicBezTo>
                  <a:cubicBezTo>
                    <a:pt x="269" y="474"/>
                    <a:pt x="345" y="402"/>
                    <a:pt x="352" y="311"/>
                  </a:cubicBezTo>
                  <a:cubicBezTo>
                    <a:pt x="410" y="448"/>
                    <a:pt x="410" y="448"/>
                    <a:pt x="410" y="448"/>
                  </a:cubicBezTo>
                  <a:cubicBezTo>
                    <a:pt x="419" y="469"/>
                    <a:pt x="450" y="462"/>
                    <a:pt x="444" y="439"/>
                  </a:cubicBezTo>
                  <a:close/>
                  <a:moveTo>
                    <a:pt x="176" y="429"/>
                  </a:moveTo>
                  <a:cubicBezTo>
                    <a:pt x="104" y="429"/>
                    <a:pt x="45" y="370"/>
                    <a:pt x="45" y="298"/>
                  </a:cubicBezTo>
                  <a:cubicBezTo>
                    <a:pt x="45" y="236"/>
                    <a:pt x="89" y="183"/>
                    <a:pt x="147" y="170"/>
                  </a:cubicBezTo>
                  <a:cubicBezTo>
                    <a:pt x="147" y="219"/>
                    <a:pt x="147" y="219"/>
                    <a:pt x="147" y="219"/>
                  </a:cubicBezTo>
                  <a:cubicBezTo>
                    <a:pt x="147" y="251"/>
                    <a:pt x="164" y="280"/>
                    <a:pt x="198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7" y="285"/>
                    <a:pt x="307" y="291"/>
                    <a:pt x="307" y="298"/>
                  </a:cubicBezTo>
                  <a:cubicBezTo>
                    <a:pt x="307" y="370"/>
                    <a:pt x="248" y="429"/>
                    <a:pt x="176" y="4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69" name="Group 240"/>
          <p:cNvGrpSpPr/>
          <p:nvPr/>
        </p:nvGrpSpPr>
        <p:grpSpPr>
          <a:xfrm>
            <a:off x="11374480" y="5316408"/>
            <a:ext cx="228600" cy="577851"/>
            <a:chOff x="131762" y="4659313"/>
            <a:chExt cx="171450" cy="433388"/>
          </a:xfrm>
          <a:solidFill>
            <a:srgbClr val="16397B"/>
          </a:solidFill>
        </p:grpSpPr>
        <p:sp>
          <p:nvSpPr>
            <p:cNvPr id="370" name="Freeform 339"/>
            <p:cNvSpPr>
              <a:spLocks noEditPoints="1"/>
            </p:cNvSpPr>
            <p:nvPr/>
          </p:nvSpPr>
          <p:spPr bwMode="auto">
            <a:xfrm>
              <a:off x="131762" y="4659313"/>
              <a:ext cx="171450" cy="433388"/>
            </a:xfrm>
            <a:custGeom>
              <a:avLst/>
              <a:gdLst>
                <a:gd name="T0" fmla="*/ 182 w 228"/>
                <a:gd name="T1" fmla="*/ 374 h 578"/>
                <a:gd name="T2" fmla="*/ 182 w 228"/>
                <a:gd name="T3" fmla="*/ 37 h 578"/>
                <a:gd name="T4" fmla="*/ 146 w 228"/>
                <a:gd name="T5" fmla="*/ 0 h 578"/>
                <a:gd name="T6" fmla="*/ 82 w 228"/>
                <a:gd name="T7" fmla="*/ 0 h 578"/>
                <a:gd name="T8" fmla="*/ 46 w 228"/>
                <a:gd name="T9" fmla="*/ 37 h 578"/>
                <a:gd name="T10" fmla="*/ 46 w 228"/>
                <a:gd name="T11" fmla="*/ 374 h 578"/>
                <a:gd name="T12" fmla="*/ 0 w 228"/>
                <a:gd name="T13" fmla="*/ 464 h 578"/>
                <a:gd name="T14" fmla="*/ 114 w 228"/>
                <a:gd name="T15" fmla="*/ 578 h 578"/>
                <a:gd name="T16" fmla="*/ 228 w 228"/>
                <a:gd name="T17" fmla="*/ 464 h 578"/>
                <a:gd name="T18" fmla="*/ 182 w 228"/>
                <a:gd name="T19" fmla="*/ 374 h 578"/>
                <a:gd name="T20" fmla="*/ 114 w 228"/>
                <a:gd name="T21" fmla="*/ 542 h 578"/>
                <a:gd name="T22" fmla="*/ 36 w 228"/>
                <a:gd name="T23" fmla="*/ 464 h 578"/>
                <a:gd name="T24" fmla="*/ 73 w 228"/>
                <a:gd name="T25" fmla="*/ 398 h 578"/>
                <a:gd name="T26" fmla="*/ 81 w 228"/>
                <a:gd name="T27" fmla="*/ 393 h 578"/>
                <a:gd name="T28" fmla="*/ 81 w 228"/>
                <a:gd name="T29" fmla="*/ 37 h 578"/>
                <a:gd name="T30" fmla="*/ 82 w 228"/>
                <a:gd name="T31" fmla="*/ 36 h 578"/>
                <a:gd name="T32" fmla="*/ 146 w 228"/>
                <a:gd name="T33" fmla="*/ 36 h 578"/>
                <a:gd name="T34" fmla="*/ 147 w 228"/>
                <a:gd name="T35" fmla="*/ 37 h 578"/>
                <a:gd name="T36" fmla="*/ 147 w 228"/>
                <a:gd name="T37" fmla="*/ 393 h 578"/>
                <a:gd name="T38" fmla="*/ 155 w 228"/>
                <a:gd name="T39" fmla="*/ 398 h 578"/>
                <a:gd name="T40" fmla="*/ 192 w 228"/>
                <a:gd name="T41" fmla="*/ 464 h 578"/>
                <a:gd name="T42" fmla="*/ 114 w 228"/>
                <a:gd name="T43" fmla="*/ 54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8" h="578">
                  <a:moveTo>
                    <a:pt x="182" y="374"/>
                  </a:moveTo>
                  <a:cubicBezTo>
                    <a:pt x="182" y="37"/>
                    <a:pt x="182" y="37"/>
                    <a:pt x="182" y="37"/>
                  </a:cubicBezTo>
                  <a:cubicBezTo>
                    <a:pt x="182" y="16"/>
                    <a:pt x="166" y="0"/>
                    <a:pt x="146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62" y="0"/>
                    <a:pt x="46" y="16"/>
                    <a:pt x="46" y="37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17" y="396"/>
                    <a:pt x="0" y="429"/>
                    <a:pt x="0" y="464"/>
                  </a:cubicBezTo>
                  <a:cubicBezTo>
                    <a:pt x="0" y="527"/>
                    <a:pt x="51" y="578"/>
                    <a:pt x="114" y="578"/>
                  </a:cubicBezTo>
                  <a:cubicBezTo>
                    <a:pt x="177" y="578"/>
                    <a:pt x="228" y="527"/>
                    <a:pt x="228" y="464"/>
                  </a:cubicBezTo>
                  <a:cubicBezTo>
                    <a:pt x="228" y="429"/>
                    <a:pt x="211" y="396"/>
                    <a:pt x="182" y="374"/>
                  </a:cubicBezTo>
                  <a:close/>
                  <a:moveTo>
                    <a:pt x="114" y="542"/>
                  </a:moveTo>
                  <a:cubicBezTo>
                    <a:pt x="71" y="542"/>
                    <a:pt x="36" y="507"/>
                    <a:pt x="36" y="464"/>
                  </a:cubicBezTo>
                  <a:cubicBezTo>
                    <a:pt x="36" y="438"/>
                    <a:pt x="50" y="413"/>
                    <a:pt x="73" y="398"/>
                  </a:cubicBezTo>
                  <a:cubicBezTo>
                    <a:pt x="81" y="393"/>
                    <a:pt x="81" y="393"/>
                    <a:pt x="81" y="393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36"/>
                    <a:pt x="82" y="36"/>
                    <a:pt x="82" y="36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6" y="36"/>
                    <a:pt x="147" y="36"/>
                    <a:pt x="147" y="37"/>
                  </a:cubicBezTo>
                  <a:cubicBezTo>
                    <a:pt x="147" y="393"/>
                    <a:pt x="147" y="393"/>
                    <a:pt x="147" y="393"/>
                  </a:cubicBezTo>
                  <a:cubicBezTo>
                    <a:pt x="155" y="398"/>
                    <a:pt x="155" y="398"/>
                    <a:pt x="155" y="398"/>
                  </a:cubicBezTo>
                  <a:cubicBezTo>
                    <a:pt x="178" y="413"/>
                    <a:pt x="192" y="438"/>
                    <a:pt x="192" y="464"/>
                  </a:cubicBezTo>
                  <a:cubicBezTo>
                    <a:pt x="192" y="507"/>
                    <a:pt x="157" y="542"/>
                    <a:pt x="114" y="5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1" name="Freeform 340"/>
            <p:cNvSpPr/>
            <p:nvPr/>
          </p:nvSpPr>
          <p:spPr bwMode="auto">
            <a:xfrm>
              <a:off x="171450" y="4802188"/>
              <a:ext cx="92075" cy="252413"/>
            </a:xfrm>
            <a:custGeom>
              <a:avLst/>
              <a:gdLst>
                <a:gd name="T0" fmla="*/ 93 w 122"/>
                <a:gd name="T1" fmla="*/ 223 h 336"/>
                <a:gd name="T2" fmla="*/ 77 w 122"/>
                <a:gd name="T3" fmla="*/ 213 h 336"/>
                <a:gd name="T4" fmla="*/ 77 w 122"/>
                <a:gd name="T5" fmla="*/ 0 h 336"/>
                <a:gd name="T6" fmla="*/ 45 w 122"/>
                <a:gd name="T7" fmla="*/ 0 h 336"/>
                <a:gd name="T8" fmla="*/ 45 w 122"/>
                <a:gd name="T9" fmla="*/ 213 h 336"/>
                <a:gd name="T10" fmla="*/ 29 w 122"/>
                <a:gd name="T11" fmla="*/ 223 h 336"/>
                <a:gd name="T12" fmla="*/ 0 w 122"/>
                <a:gd name="T13" fmla="*/ 275 h 336"/>
                <a:gd name="T14" fmla="*/ 61 w 122"/>
                <a:gd name="T15" fmla="*/ 336 h 336"/>
                <a:gd name="T16" fmla="*/ 122 w 122"/>
                <a:gd name="T17" fmla="*/ 275 h 336"/>
                <a:gd name="T18" fmla="*/ 93 w 122"/>
                <a:gd name="T19" fmla="*/ 223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336">
                  <a:moveTo>
                    <a:pt x="93" y="223"/>
                  </a:moveTo>
                  <a:cubicBezTo>
                    <a:pt x="77" y="213"/>
                    <a:pt x="77" y="213"/>
                    <a:pt x="77" y="213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11" y="235"/>
                    <a:pt x="0" y="254"/>
                    <a:pt x="0" y="275"/>
                  </a:cubicBezTo>
                  <a:cubicBezTo>
                    <a:pt x="0" y="309"/>
                    <a:pt x="27" y="336"/>
                    <a:pt x="61" y="336"/>
                  </a:cubicBezTo>
                  <a:cubicBezTo>
                    <a:pt x="95" y="336"/>
                    <a:pt x="122" y="309"/>
                    <a:pt x="122" y="275"/>
                  </a:cubicBezTo>
                  <a:cubicBezTo>
                    <a:pt x="122" y="254"/>
                    <a:pt x="112" y="235"/>
                    <a:pt x="93" y="2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72" name="Group 243"/>
          <p:cNvGrpSpPr/>
          <p:nvPr/>
        </p:nvGrpSpPr>
        <p:grpSpPr>
          <a:xfrm>
            <a:off x="7480927" y="1479524"/>
            <a:ext cx="277284" cy="524933"/>
            <a:chOff x="942975" y="5508625"/>
            <a:chExt cx="207963" cy="393700"/>
          </a:xfrm>
          <a:solidFill>
            <a:srgbClr val="16397B"/>
          </a:solidFill>
        </p:grpSpPr>
        <p:sp>
          <p:nvSpPr>
            <p:cNvPr id="373" name="Freeform 343"/>
            <p:cNvSpPr/>
            <p:nvPr/>
          </p:nvSpPr>
          <p:spPr bwMode="auto">
            <a:xfrm>
              <a:off x="974725" y="5508625"/>
              <a:ext cx="147638" cy="111125"/>
            </a:xfrm>
            <a:custGeom>
              <a:avLst/>
              <a:gdLst>
                <a:gd name="T0" fmla="*/ 23 w 195"/>
                <a:gd name="T1" fmla="*/ 146 h 146"/>
                <a:gd name="T2" fmla="*/ 176 w 195"/>
                <a:gd name="T3" fmla="*/ 146 h 146"/>
                <a:gd name="T4" fmla="*/ 195 w 195"/>
                <a:gd name="T5" fmla="*/ 134 h 146"/>
                <a:gd name="T6" fmla="*/ 195 w 195"/>
                <a:gd name="T7" fmla="*/ 60 h 146"/>
                <a:gd name="T8" fmla="*/ 195 w 195"/>
                <a:gd name="T9" fmla="*/ 57 h 146"/>
                <a:gd name="T10" fmla="*/ 195 w 195"/>
                <a:gd name="T11" fmla="*/ 55 h 146"/>
                <a:gd name="T12" fmla="*/ 195 w 195"/>
                <a:gd name="T13" fmla="*/ 55 h 146"/>
                <a:gd name="T14" fmla="*/ 104 w 195"/>
                <a:gd name="T15" fmla="*/ 2 h 146"/>
                <a:gd name="T16" fmla="*/ 1 w 195"/>
                <a:gd name="T17" fmla="*/ 55 h 146"/>
                <a:gd name="T18" fmla="*/ 1 w 195"/>
                <a:gd name="T19" fmla="*/ 55 h 146"/>
                <a:gd name="T20" fmla="*/ 0 w 195"/>
                <a:gd name="T21" fmla="*/ 55 h 146"/>
                <a:gd name="T22" fmla="*/ 0 w 195"/>
                <a:gd name="T23" fmla="*/ 57 h 146"/>
                <a:gd name="T24" fmla="*/ 0 w 195"/>
                <a:gd name="T25" fmla="*/ 59 h 146"/>
                <a:gd name="T26" fmla="*/ 0 w 195"/>
                <a:gd name="T27" fmla="*/ 135 h 146"/>
                <a:gd name="T28" fmla="*/ 23 w 195"/>
                <a:gd name="T2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5" h="146">
                  <a:moveTo>
                    <a:pt x="23" y="146"/>
                  </a:moveTo>
                  <a:cubicBezTo>
                    <a:pt x="176" y="146"/>
                    <a:pt x="176" y="146"/>
                    <a:pt x="176" y="146"/>
                  </a:cubicBezTo>
                  <a:cubicBezTo>
                    <a:pt x="188" y="146"/>
                    <a:pt x="195" y="142"/>
                    <a:pt x="195" y="134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5" y="59"/>
                    <a:pt x="195" y="58"/>
                    <a:pt x="195" y="57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2" y="27"/>
                    <a:pt x="153" y="4"/>
                    <a:pt x="104" y="2"/>
                  </a:cubicBezTo>
                  <a:cubicBezTo>
                    <a:pt x="50" y="0"/>
                    <a:pt x="4" y="24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5"/>
                    <a:pt x="9" y="146"/>
                    <a:pt x="23" y="1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4" name="Freeform 344"/>
            <p:cNvSpPr>
              <a:spLocks noEditPoints="1"/>
            </p:cNvSpPr>
            <p:nvPr/>
          </p:nvSpPr>
          <p:spPr bwMode="auto">
            <a:xfrm>
              <a:off x="942975" y="5607050"/>
              <a:ext cx="207963" cy="295275"/>
            </a:xfrm>
            <a:custGeom>
              <a:avLst/>
              <a:gdLst>
                <a:gd name="T0" fmla="*/ 276 w 276"/>
                <a:gd name="T1" fmla="*/ 147 h 393"/>
                <a:gd name="T2" fmla="*/ 0 w 276"/>
                <a:gd name="T3" fmla="*/ 146 h 393"/>
                <a:gd name="T4" fmla="*/ 0 w 276"/>
                <a:gd name="T5" fmla="*/ 147 h 393"/>
                <a:gd name="T6" fmla="*/ 0 w 276"/>
                <a:gd name="T7" fmla="*/ 147 h 393"/>
                <a:gd name="T8" fmla="*/ 0 w 276"/>
                <a:gd name="T9" fmla="*/ 152 h 393"/>
                <a:gd name="T10" fmla="*/ 0 w 276"/>
                <a:gd name="T11" fmla="*/ 157 h 393"/>
                <a:gd name="T12" fmla="*/ 0 w 276"/>
                <a:gd name="T13" fmla="*/ 367 h 393"/>
                <a:gd name="T14" fmla="*/ 32 w 276"/>
                <a:gd name="T15" fmla="*/ 393 h 393"/>
                <a:gd name="T16" fmla="*/ 249 w 276"/>
                <a:gd name="T17" fmla="*/ 393 h 393"/>
                <a:gd name="T18" fmla="*/ 276 w 276"/>
                <a:gd name="T19" fmla="*/ 363 h 393"/>
                <a:gd name="T20" fmla="*/ 276 w 276"/>
                <a:gd name="T21" fmla="*/ 159 h 393"/>
                <a:gd name="T22" fmla="*/ 276 w 276"/>
                <a:gd name="T23" fmla="*/ 151 h 393"/>
                <a:gd name="T24" fmla="*/ 276 w 276"/>
                <a:gd name="T25" fmla="*/ 147 h 393"/>
                <a:gd name="T26" fmla="*/ 229 w 276"/>
                <a:gd name="T27" fmla="*/ 242 h 393"/>
                <a:gd name="T28" fmla="*/ 218 w 276"/>
                <a:gd name="T29" fmla="*/ 253 h 393"/>
                <a:gd name="T30" fmla="*/ 174 w 276"/>
                <a:gd name="T31" fmla="*/ 253 h 393"/>
                <a:gd name="T32" fmla="*/ 174 w 276"/>
                <a:gd name="T33" fmla="*/ 298 h 393"/>
                <a:gd name="T34" fmla="*/ 163 w 276"/>
                <a:gd name="T35" fmla="*/ 309 h 393"/>
                <a:gd name="T36" fmla="*/ 116 w 276"/>
                <a:gd name="T37" fmla="*/ 309 h 393"/>
                <a:gd name="T38" fmla="*/ 105 w 276"/>
                <a:gd name="T39" fmla="*/ 298 h 393"/>
                <a:gd name="T40" fmla="*/ 105 w 276"/>
                <a:gd name="T41" fmla="*/ 253 h 393"/>
                <a:gd name="T42" fmla="*/ 60 w 276"/>
                <a:gd name="T43" fmla="*/ 253 h 393"/>
                <a:gd name="T44" fmla="*/ 49 w 276"/>
                <a:gd name="T45" fmla="*/ 242 h 393"/>
                <a:gd name="T46" fmla="*/ 49 w 276"/>
                <a:gd name="T47" fmla="*/ 195 h 393"/>
                <a:gd name="T48" fmla="*/ 60 w 276"/>
                <a:gd name="T49" fmla="*/ 184 h 393"/>
                <a:gd name="T50" fmla="*/ 105 w 276"/>
                <a:gd name="T51" fmla="*/ 184 h 393"/>
                <a:gd name="T52" fmla="*/ 105 w 276"/>
                <a:gd name="T53" fmla="*/ 140 h 393"/>
                <a:gd name="T54" fmla="*/ 116 w 276"/>
                <a:gd name="T55" fmla="*/ 129 h 393"/>
                <a:gd name="T56" fmla="*/ 163 w 276"/>
                <a:gd name="T57" fmla="*/ 129 h 393"/>
                <a:gd name="T58" fmla="*/ 174 w 276"/>
                <a:gd name="T59" fmla="*/ 140 h 393"/>
                <a:gd name="T60" fmla="*/ 174 w 276"/>
                <a:gd name="T61" fmla="*/ 184 h 393"/>
                <a:gd name="T62" fmla="*/ 218 w 276"/>
                <a:gd name="T63" fmla="*/ 184 h 393"/>
                <a:gd name="T64" fmla="*/ 229 w 276"/>
                <a:gd name="T65" fmla="*/ 195 h 393"/>
                <a:gd name="T66" fmla="*/ 229 w 276"/>
                <a:gd name="T67" fmla="*/ 242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6" h="393">
                  <a:moveTo>
                    <a:pt x="276" y="147"/>
                  </a:moveTo>
                  <a:cubicBezTo>
                    <a:pt x="269" y="2"/>
                    <a:pt x="13" y="0"/>
                    <a:pt x="0" y="14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90"/>
                    <a:pt x="13" y="393"/>
                    <a:pt x="32" y="393"/>
                  </a:cubicBezTo>
                  <a:cubicBezTo>
                    <a:pt x="249" y="393"/>
                    <a:pt x="249" y="393"/>
                    <a:pt x="249" y="393"/>
                  </a:cubicBezTo>
                  <a:cubicBezTo>
                    <a:pt x="266" y="393"/>
                    <a:pt x="276" y="384"/>
                    <a:pt x="276" y="363"/>
                  </a:cubicBezTo>
                  <a:cubicBezTo>
                    <a:pt x="276" y="159"/>
                    <a:pt x="276" y="159"/>
                    <a:pt x="276" y="159"/>
                  </a:cubicBezTo>
                  <a:cubicBezTo>
                    <a:pt x="276" y="156"/>
                    <a:pt x="276" y="153"/>
                    <a:pt x="276" y="151"/>
                  </a:cubicBezTo>
                  <a:cubicBezTo>
                    <a:pt x="276" y="147"/>
                    <a:pt x="276" y="147"/>
                    <a:pt x="276" y="147"/>
                  </a:cubicBezTo>
                  <a:close/>
                  <a:moveTo>
                    <a:pt x="229" y="242"/>
                  </a:moveTo>
                  <a:cubicBezTo>
                    <a:pt x="229" y="248"/>
                    <a:pt x="224" y="253"/>
                    <a:pt x="218" y="253"/>
                  </a:cubicBezTo>
                  <a:cubicBezTo>
                    <a:pt x="174" y="253"/>
                    <a:pt x="174" y="253"/>
                    <a:pt x="174" y="253"/>
                  </a:cubicBezTo>
                  <a:cubicBezTo>
                    <a:pt x="174" y="298"/>
                    <a:pt x="174" y="298"/>
                    <a:pt x="174" y="298"/>
                  </a:cubicBezTo>
                  <a:cubicBezTo>
                    <a:pt x="174" y="304"/>
                    <a:pt x="169" y="309"/>
                    <a:pt x="163" y="309"/>
                  </a:cubicBezTo>
                  <a:cubicBezTo>
                    <a:pt x="116" y="309"/>
                    <a:pt x="116" y="309"/>
                    <a:pt x="116" y="309"/>
                  </a:cubicBezTo>
                  <a:cubicBezTo>
                    <a:pt x="110" y="309"/>
                    <a:pt x="105" y="304"/>
                    <a:pt x="105" y="298"/>
                  </a:cubicBezTo>
                  <a:cubicBezTo>
                    <a:pt x="105" y="253"/>
                    <a:pt x="105" y="253"/>
                    <a:pt x="105" y="253"/>
                  </a:cubicBezTo>
                  <a:cubicBezTo>
                    <a:pt x="60" y="253"/>
                    <a:pt x="60" y="253"/>
                    <a:pt x="60" y="253"/>
                  </a:cubicBezTo>
                  <a:cubicBezTo>
                    <a:pt x="54" y="253"/>
                    <a:pt x="49" y="248"/>
                    <a:pt x="49" y="242"/>
                  </a:cubicBezTo>
                  <a:cubicBezTo>
                    <a:pt x="49" y="195"/>
                    <a:pt x="49" y="195"/>
                    <a:pt x="49" y="195"/>
                  </a:cubicBezTo>
                  <a:cubicBezTo>
                    <a:pt x="49" y="189"/>
                    <a:pt x="54" y="184"/>
                    <a:pt x="60" y="184"/>
                  </a:cubicBezTo>
                  <a:cubicBezTo>
                    <a:pt x="105" y="184"/>
                    <a:pt x="105" y="184"/>
                    <a:pt x="105" y="184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4"/>
                    <a:pt x="110" y="129"/>
                    <a:pt x="116" y="129"/>
                  </a:cubicBezTo>
                  <a:cubicBezTo>
                    <a:pt x="163" y="129"/>
                    <a:pt x="163" y="129"/>
                    <a:pt x="163" y="129"/>
                  </a:cubicBezTo>
                  <a:cubicBezTo>
                    <a:pt x="169" y="129"/>
                    <a:pt x="174" y="134"/>
                    <a:pt x="174" y="140"/>
                  </a:cubicBezTo>
                  <a:cubicBezTo>
                    <a:pt x="174" y="184"/>
                    <a:pt x="174" y="184"/>
                    <a:pt x="174" y="184"/>
                  </a:cubicBezTo>
                  <a:cubicBezTo>
                    <a:pt x="218" y="184"/>
                    <a:pt x="218" y="184"/>
                    <a:pt x="218" y="184"/>
                  </a:cubicBezTo>
                  <a:cubicBezTo>
                    <a:pt x="224" y="184"/>
                    <a:pt x="229" y="189"/>
                    <a:pt x="229" y="195"/>
                  </a:cubicBezTo>
                  <a:lnTo>
                    <a:pt x="229" y="2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75" name="Group 246"/>
          <p:cNvGrpSpPr/>
          <p:nvPr/>
        </p:nvGrpSpPr>
        <p:grpSpPr>
          <a:xfrm>
            <a:off x="7333521" y="2532747"/>
            <a:ext cx="613833" cy="522816"/>
            <a:chOff x="1635125" y="3014663"/>
            <a:chExt cx="460375" cy="392112"/>
          </a:xfrm>
          <a:solidFill>
            <a:srgbClr val="16397B"/>
          </a:solidFill>
        </p:grpSpPr>
        <p:sp>
          <p:nvSpPr>
            <p:cNvPr id="376" name="Freeform 348"/>
            <p:cNvSpPr/>
            <p:nvPr/>
          </p:nvSpPr>
          <p:spPr bwMode="auto">
            <a:xfrm>
              <a:off x="1635125" y="3014663"/>
              <a:ext cx="460375" cy="238125"/>
            </a:xfrm>
            <a:custGeom>
              <a:avLst/>
              <a:gdLst>
                <a:gd name="T0" fmla="*/ 159 w 613"/>
                <a:gd name="T1" fmla="*/ 254 h 316"/>
                <a:gd name="T2" fmla="*/ 203 w 613"/>
                <a:gd name="T3" fmla="*/ 148 h 316"/>
                <a:gd name="T4" fmla="*/ 222 w 613"/>
                <a:gd name="T5" fmla="*/ 136 h 316"/>
                <a:gd name="T6" fmla="*/ 240 w 613"/>
                <a:gd name="T7" fmla="*/ 149 h 316"/>
                <a:gd name="T8" fmla="*/ 306 w 613"/>
                <a:gd name="T9" fmla="*/ 316 h 316"/>
                <a:gd name="T10" fmla="*/ 372 w 613"/>
                <a:gd name="T11" fmla="*/ 149 h 316"/>
                <a:gd name="T12" fmla="*/ 391 w 613"/>
                <a:gd name="T13" fmla="*/ 136 h 316"/>
                <a:gd name="T14" fmla="*/ 391 w 613"/>
                <a:gd name="T15" fmla="*/ 136 h 316"/>
                <a:gd name="T16" fmla="*/ 409 w 613"/>
                <a:gd name="T17" fmla="*/ 148 h 316"/>
                <a:gd name="T18" fmla="*/ 452 w 613"/>
                <a:gd name="T19" fmla="*/ 254 h 316"/>
                <a:gd name="T20" fmla="*/ 583 w 613"/>
                <a:gd name="T21" fmla="*/ 254 h 316"/>
                <a:gd name="T22" fmla="*/ 613 w 613"/>
                <a:gd name="T23" fmla="*/ 161 h 316"/>
                <a:gd name="T24" fmla="*/ 566 w 613"/>
                <a:gd name="T25" fmla="*/ 47 h 316"/>
                <a:gd name="T26" fmla="*/ 453 w 613"/>
                <a:gd name="T27" fmla="*/ 0 h 316"/>
                <a:gd name="T28" fmla="*/ 339 w 613"/>
                <a:gd name="T29" fmla="*/ 47 h 316"/>
                <a:gd name="T30" fmla="*/ 307 w 613"/>
                <a:gd name="T31" fmla="*/ 80 h 316"/>
                <a:gd name="T32" fmla="*/ 273 w 613"/>
                <a:gd name="T33" fmla="*/ 46 h 316"/>
                <a:gd name="T34" fmla="*/ 160 w 613"/>
                <a:gd name="T35" fmla="*/ 0 h 316"/>
                <a:gd name="T36" fmla="*/ 47 w 613"/>
                <a:gd name="T37" fmla="*/ 47 h 316"/>
                <a:gd name="T38" fmla="*/ 0 w 613"/>
                <a:gd name="T39" fmla="*/ 160 h 316"/>
                <a:gd name="T40" fmla="*/ 30 w 613"/>
                <a:gd name="T41" fmla="*/ 254 h 316"/>
                <a:gd name="T42" fmla="*/ 159 w 613"/>
                <a:gd name="T43" fmla="*/ 25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3" h="316">
                  <a:moveTo>
                    <a:pt x="159" y="254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7" y="141"/>
                    <a:pt x="214" y="136"/>
                    <a:pt x="222" y="136"/>
                  </a:cubicBezTo>
                  <a:cubicBezTo>
                    <a:pt x="230" y="136"/>
                    <a:pt x="237" y="141"/>
                    <a:pt x="240" y="149"/>
                  </a:cubicBezTo>
                  <a:cubicBezTo>
                    <a:pt x="306" y="316"/>
                    <a:pt x="306" y="316"/>
                    <a:pt x="306" y="316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5" y="141"/>
                    <a:pt x="382" y="136"/>
                    <a:pt x="391" y="136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9" y="136"/>
                    <a:pt x="406" y="141"/>
                    <a:pt x="409" y="148"/>
                  </a:cubicBezTo>
                  <a:cubicBezTo>
                    <a:pt x="452" y="254"/>
                    <a:pt x="452" y="254"/>
                    <a:pt x="452" y="254"/>
                  </a:cubicBezTo>
                  <a:cubicBezTo>
                    <a:pt x="583" y="254"/>
                    <a:pt x="583" y="254"/>
                    <a:pt x="583" y="254"/>
                  </a:cubicBezTo>
                  <a:cubicBezTo>
                    <a:pt x="602" y="227"/>
                    <a:pt x="613" y="195"/>
                    <a:pt x="613" y="161"/>
                  </a:cubicBezTo>
                  <a:cubicBezTo>
                    <a:pt x="613" y="118"/>
                    <a:pt x="596" y="78"/>
                    <a:pt x="566" y="47"/>
                  </a:cubicBezTo>
                  <a:cubicBezTo>
                    <a:pt x="536" y="17"/>
                    <a:pt x="495" y="0"/>
                    <a:pt x="453" y="0"/>
                  </a:cubicBezTo>
                  <a:cubicBezTo>
                    <a:pt x="410" y="0"/>
                    <a:pt x="370" y="17"/>
                    <a:pt x="339" y="47"/>
                  </a:cubicBezTo>
                  <a:cubicBezTo>
                    <a:pt x="307" y="80"/>
                    <a:pt x="307" y="80"/>
                    <a:pt x="307" y="80"/>
                  </a:cubicBezTo>
                  <a:cubicBezTo>
                    <a:pt x="273" y="46"/>
                    <a:pt x="273" y="46"/>
                    <a:pt x="273" y="46"/>
                  </a:cubicBezTo>
                  <a:cubicBezTo>
                    <a:pt x="243" y="16"/>
                    <a:pt x="203" y="0"/>
                    <a:pt x="160" y="0"/>
                  </a:cubicBezTo>
                  <a:cubicBezTo>
                    <a:pt x="117" y="0"/>
                    <a:pt x="77" y="16"/>
                    <a:pt x="47" y="47"/>
                  </a:cubicBezTo>
                  <a:cubicBezTo>
                    <a:pt x="16" y="77"/>
                    <a:pt x="0" y="117"/>
                    <a:pt x="0" y="160"/>
                  </a:cubicBezTo>
                  <a:cubicBezTo>
                    <a:pt x="0" y="194"/>
                    <a:pt x="10" y="227"/>
                    <a:pt x="30" y="254"/>
                  </a:cubicBezTo>
                  <a:lnTo>
                    <a:pt x="159" y="2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7" name="Freeform 349"/>
            <p:cNvSpPr/>
            <p:nvPr/>
          </p:nvSpPr>
          <p:spPr bwMode="auto">
            <a:xfrm>
              <a:off x="1685925" y="3171825"/>
              <a:ext cx="358775" cy="234950"/>
            </a:xfrm>
            <a:custGeom>
              <a:avLst/>
              <a:gdLst>
                <a:gd name="T0" fmla="*/ 372 w 479"/>
                <a:gd name="T1" fmla="*/ 85 h 312"/>
                <a:gd name="T2" fmla="*/ 353 w 479"/>
                <a:gd name="T3" fmla="*/ 72 h 312"/>
                <a:gd name="T4" fmla="*/ 324 w 479"/>
                <a:gd name="T5" fmla="*/ 1 h 312"/>
                <a:gd name="T6" fmla="*/ 258 w 479"/>
                <a:gd name="T7" fmla="*/ 169 h 312"/>
                <a:gd name="T8" fmla="*/ 239 w 479"/>
                <a:gd name="T9" fmla="*/ 182 h 312"/>
                <a:gd name="T10" fmla="*/ 221 w 479"/>
                <a:gd name="T11" fmla="*/ 169 h 312"/>
                <a:gd name="T12" fmla="*/ 154 w 479"/>
                <a:gd name="T13" fmla="*/ 0 h 312"/>
                <a:gd name="T14" fmla="*/ 123 w 479"/>
                <a:gd name="T15" fmla="*/ 72 h 312"/>
                <a:gd name="T16" fmla="*/ 105 w 479"/>
                <a:gd name="T17" fmla="*/ 85 h 312"/>
                <a:gd name="T18" fmla="*/ 0 w 479"/>
                <a:gd name="T19" fmla="*/ 85 h 312"/>
                <a:gd name="T20" fmla="*/ 220 w 479"/>
                <a:gd name="T21" fmla="*/ 303 h 312"/>
                <a:gd name="T22" fmla="*/ 241 w 479"/>
                <a:gd name="T23" fmla="*/ 312 h 312"/>
                <a:gd name="T24" fmla="*/ 241 w 479"/>
                <a:gd name="T25" fmla="*/ 312 h 312"/>
                <a:gd name="T26" fmla="*/ 262 w 479"/>
                <a:gd name="T27" fmla="*/ 303 h 312"/>
                <a:gd name="T28" fmla="*/ 479 w 479"/>
                <a:gd name="T29" fmla="*/ 85 h 312"/>
                <a:gd name="T30" fmla="*/ 372 w 479"/>
                <a:gd name="T31" fmla="*/ 8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312">
                  <a:moveTo>
                    <a:pt x="372" y="85"/>
                  </a:moveTo>
                  <a:cubicBezTo>
                    <a:pt x="364" y="85"/>
                    <a:pt x="356" y="80"/>
                    <a:pt x="353" y="72"/>
                  </a:cubicBezTo>
                  <a:cubicBezTo>
                    <a:pt x="324" y="1"/>
                    <a:pt x="324" y="1"/>
                    <a:pt x="324" y="1"/>
                  </a:cubicBezTo>
                  <a:cubicBezTo>
                    <a:pt x="258" y="169"/>
                    <a:pt x="258" y="169"/>
                    <a:pt x="258" y="169"/>
                  </a:cubicBezTo>
                  <a:cubicBezTo>
                    <a:pt x="255" y="177"/>
                    <a:pt x="248" y="182"/>
                    <a:pt x="239" y="182"/>
                  </a:cubicBezTo>
                  <a:cubicBezTo>
                    <a:pt x="231" y="182"/>
                    <a:pt x="224" y="177"/>
                    <a:pt x="221" y="169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0" y="80"/>
                    <a:pt x="113" y="85"/>
                    <a:pt x="10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20" y="303"/>
                    <a:pt x="220" y="303"/>
                    <a:pt x="220" y="303"/>
                  </a:cubicBezTo>
                  <a:cubicBezTo>
                    <a:pt x="226" y="309"/>
                    <a:pt x="233" y="312"/>
                    <a:pt x="241" y="312"/>
                  </a:cubicBezTo>
                  <a:cubicBezTo>
                    <a:pt x="241" y="312"/>
                    <a:pt x="241" y="312"/>
                    <a:pt x="241" y="312"/>
                  </a:cubicBezTo>
                  <a:cubicBezTo>
                    <a:pt x="249" y="312"/>
                    <a:pt x="256" y="309"/>
                    <a:pt x="262" y="303"/>
                  </a:cubicBezTo>
                  <a:cubicBezTo>
                    <a:pt x="479" y="85"/>
                    <a:pt x="479" y="85"/>
                    <a:pt x="479" y="85"/>
                  </a:cubicBezTo>
                  <a:lnTo>
                    <a:pt x="372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386" name="文本框 4"/>
          <p:cNvSpPr txBox="1"/>
          <p:nvPr/>
        </p:nvSpPr>
        <p:spPr>
          <a:xfrm>
            <a:off x="1099185" y="342900"/>
            <a:ext cx="3885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00000"/>
              </a:lnSpc>
              <a:buClr>
                <a:srgbClr val="CC0000"/>
              </a:buClr>
              <a:buSzTx/>
              <a:buFont typeface="Wingdings" panose="05000000000000000000" pitchFamily="2" charset="2"/>
            </a:pPr>
            <a:r>
              <a:rPr lang="zh-CN" altLang="en-US" sz="2400" b="1" dirty="0">
                <a:gradFill>
                  <a:gsLst>
                    <a:gs pos="0">
                      <a:srgbClr val="16397B"/>
                    </a:gs>
                    <a:gs pos="74000">
                      <a:srgbClr val="3069B4"/>
                    </a:gs>
                    <a:gs pos="83000">
                      <a:srgbClr val="3069B4"/>
                    </a:gs>
                    <a:gs pos="100000">
                      <a:srgbClr val="16397B"/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素材图标</a:t>
            </a:r>
            <a:endParaRPr lang="zh-CN" altLang="en-US" sz="2400" b="1" dirty="0">
              <a:gradFill>
                <a:gsLst>
                  <a:gs pos="0">
                    <a:srgbClr val="16397B"/>
                  </a:gs>
                  <a:gs pos="74000">
                    <a:srgbClr val="3069B4"/>
                  </a:gs>
                  <a:gs pos="83000">
                    <a:srgbClr val="3069B4"/>
                  </a:gs>
                  <a:gs pos="100000">
                    <a:srgbClr val="16397B"/>
                  </a:gs>
                </a:gsLst>
                <a:lin ang="5400000" scaled="0"/>
              </a:gra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grpSp>
        <p:nvGrpSpPr>
          <p:cNvPr id="387" name="组合 386"/>
          <p:cNvGrpSpPr/>
          <p:nvPr userDrawn="1"/>
        </p:nvGrpSpPr>
        <p:grpSpPr>
          <a:xfrm rot="0">
            <a:off x="492125" y="469900"/>
            <a:ext cx="524510" cy="237490"/>
            <a:chOff x="689" y="2543"/>
            <a:chExt cx="826" cy="374"/>
          </a:xfrm>
        </p:grpSpPr>
        <p:grpSp>
          <p:nvGrpSpPr>
            <p:cNvPr id="388" name="组合 387"/>
            <p:cNvGrpSpPr/>
            <p:nvPr/>
          </p:nvGrpSpPr>
          <p:grpSpPr>
            <a:xfrm>
              <a:off x="689" y="2543"/>
              <a:ext cx="501" cy="374"/>
              <a:chOff x="3200" y="2121"/>
              <a:chExt cx="902" cy="673"/>
            </a:xfrm>
          </p:grpSpPr>
          <p:sp>
            <p:nvSpPr>
              <p:cNvPr id="389" name="平行四边形 388"/>
              <p:cNvSpPr/>
              <p:nvPr/>
            </p:nvSpPr>
            <p:spPr>
              <a:xfrm rot="2580000">
                <a:off x="3200" y="2121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3069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90" name="平行四边形 389"/>
              <p:cNvSpPr/>
              <p:nvPr/>
            </p:nvSpPr>
            <p:spPr>
              <a:xfrm rot="19020000" flipH="1">
                <a:off x="3200" y="2546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1639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391" name="组合 390"/>
            <p:cNvGrpSpPr/>
            <p:nvPr/>
          </p:nvGrpSpPr>
          <p:grpSpPr>
            <a:xfrm>
              <a:off x="1015" y="2543"/>
              <a:ext cx="501" cy="374"/>
              <a:chOff x="3200" y="2121"/>
              <a:chExt cx="902" cy="673"/>
            </a:xfrm>
          </p:grpSpPr>
          <p:sp>
            <p:nvSpPr>
              <p:cNvPr id="392" name="平行四边形 391"/>
              <p:cNvSpPr/>
              <p:nvPr/>
            </p:nvSpPr>
            <p:spPr>
              <a:xfrm rot="2580000">
                <a:off x="3200" y="2121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3069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93" name="平行四边形 392"/>
              <p:cNvSpPr/>
              <p:nvPr/>
            </p:nvSpPr>
            <p:spPr>
              <a:xfrm rot="19020000" flipH="1">
                <a:off x="3200" y="2546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1639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90" name="文本框 3"/>
          <p:cNvSpPr txBox="1"/>
          <p:nvPr/>
        </p:nvSpPr>
        <p:spPr>
          <a:xfrm>
            <a:off x="5037138" y="1441450"/>
            <a:ext cx="18367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复审项目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副标题 91"/>
          <p:cNvSpPr>
            <a:spLocks noGrp="1"/>
          </p:cNvSpPr>
          <p:nvPr>
            <p:ph type="subTitle" idx="1" hasCustomPrompt="1"/>
            <p:custDataLst>
              <p:tags r:id="rId1"/>
            </p:custDataLst>
          </p:nvPr>
        </p:nvSpPr>
        <p:spPr>
          <a:xfrm>
            <a:off x="972503" y="2402840"/>
            <a:ext cx="9888538" cy="865188"/>
          </a:xfrm>
        </p:spPr>
        <p:txBody>
          <a:bodyPr vert="horz" lIns="90000" tIns="46800" rIns="90000" bIns="46800" anchor="t">
            <a:normAutofit/>
          </a:bodyPr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sz="4000" b="0" i="0" u="none" strike="noStrike" kern="1200" cap="none" spc="150" normalizeH="0" baseline="0" noProof="1">
                <a:solidFill>
                  <a:srgbClr val="3669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项目名称：</a:t>
            </a:r>
            <a:r>
              <a:rPr kumimoji="0" lang="en-US" altLang="zh-CN" sz="4000" b="0" i="0" u="none" strike="noStrike" kern="1200" cap="none" spc="150" normalizeH="0" baseline="0" noProof="1">
                <a:solidFill>
                  <a:srgbClr val="3669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XXXXXXXXXXXX</a:t>
            </a:r>
            <a:endParaRPr kumimoji="0" lang="en-US" altLang="zh-CN" sz="4000" b="0" i="0" u="none" strike="noStrike" kern="1200" cap="none" spc="150" normalizeH="0" baseline="0" noProof="1">
              <a:solidFill>
                <a:srgbClr val="3669AB"/>
              </a:solidFill>
              <a:uFillTx/>
              <a:latin typeface="微软雅黑" panose="020B0503020204020204" charset="-122"/>
              <a:ea typeface="思源黑体 CN Bold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16389" name="文本框 1"/>
          <p:cNvSpPr txBox="1"/>
          <p:nvPr/>
        </p:nvSpPr>
        <p:spPr>
          <a:xfrm>
            <a:off x="4077018" y="3526155"/>
            <a:ext cx="4227512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3669AB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研究科室：XXX</a:t>
            </a:r>
            <a:endParaRPr lang="zh-CN" altLang="en-US" dirty="0">
              <a:solidFill>
                <a:srgbClr val="3669AB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3669AB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    主要研究者：XXX</a:t>
            </a:r>
            <a:endParaRPr lang="zh-CN" altLang="en-US" dirty="0">
              <a:solidFill>
                <a:srgbClr val="3669AB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3669AB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3669AB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   日期：xxxx年XX月XX日</a:t>
            </a:r>
            <a:endParaRPr lang="zh-CN" altLang="en-US" dirty="0">
              <a:solidFill>
                <a:srgbClr val="3669AB"/>
              </a:solidFill>
              <a:latin typeface="宋体" panose="02010600030101010101" pitchFamily="2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3669AB"/>
              </a:solidFill>
              <a:latin typeface="宋体" panose="02010600030101010101" pitchFamily="2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3" name="文本框 1"/>
          <p:cNvSpPr txBox="1"/>
          <p:nvPr/>
        </p:nvSpPr>
        <p:spPr>
          <a:xfrm>
            <a:off x="4610100" y="514350"/>
            <a:ext cx="2971800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研究概况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7418" name="文本框 7"/>
          <p:cNvSpPr txBox="1"/>
          <p:nvPr/>
        </p:nvSpPr>
        <p:spPr>
          <a:xfrm>
            <a:off x="6396038" y="1330325"/>
            <a:ext cx="43354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（适用于</a:t>
            </a:r>
            <a:r>
              <a:rPr lang="en-US" altLang="zh-CN"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GCP</a:t>
            </a:r>
            <a:r>
              <a:rPr lang="zh-CN" altLang="en-US"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项目，不适应请删除此页）</a:t>
            </a:r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58265" y="2140903"/>
            <a:ext cx="5141913" cy="30146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indent="-342900" defTabSz="914400" fontAlgn="auto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项目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类型：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填写药物</a:t>
            </a:r>
            <a:r>
              <a:rPr kumimoji="0" lang="zh-CN" altLang="en-US" sz="20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分期</a:t>
            </a:r>
            <a:r>
              <a:rPr kumimoji="0" lang="en-US" altLang="zh-CN" sz="20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/</a:t>
            </a:r>
            <a:r>
              <a:rPr kumimoji="0" lang="zh-CN" altLang="en-US" sz="20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器械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类别</a:t>
            </a:r>
            <a:endParaRPr kumimoji="0" lang="en-US" altLang="zh-CN" sz="2000" b="1" kern="1200" cap="none" spc="0" normalizeH="0" baseline="0" noProof="0" dirty="0" smtClean="0">
              <a:solidFill>
                <a:schemeClr val="accent6">
                  <a:lumMod val="75000"/>
                </a:schemeClr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药物</a:t>
            </a:r>
            <a:r>
              <a:rPr kumimoji="0" lang="en-US" altLang="zh-CN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/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器械</a:t>
            </a:r>
            <a:r>
              <a:rPr kumimoji="0" lang="en-US" altLang="zh-CN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/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技术名称：</a:t>
            </a:r>
            <a:endParaRPr kumimoji="0" lang="en-US" altLang="zh-CN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申办方：</a:t>
            </a:r>
            <a:endParaRPr kumimoji="0" lang="en-US" altLang="zh-CN" sz="2000" b="1" kern="1200" cap="none" spc="0" normalizeH="0" baseline="0" noProof="0" dirty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CRO</a:t>
            </a: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公司：</a:t>
            </a:r>
            <a:endParaRPr kumimoji="0" lang="en-US" altLang="zh-CN" sz="2000" b="1" kern="1200" cap="none" spc="0" normalizeH="0" baseline="0" noProof="0" dirty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项目</a:t>
            </a: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性质（多中心</a:t>
            </a:r>
            <a:r>
              <a:rPr kumimoji="0" lang="en-US" altLang="zh-CN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/</a:t>
            </a: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单中心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）：</a:t>
            </a:r>
            <a:endParaRPr kumimoji="0" lang="zh-CN" altLang="en-US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3" name="文本框 1"/>
          <p:cNvSpPr txBox="1"/>
          <p:nvPr/>
        </p:nvSpPr>
        <p:spPr>
          <a:xfrm>
            <a:off x="4610100" y="514350"/>
            <a:ext cx="2971800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研究概况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466" name="文本框 3"/>
          <p:cNvSpPr txBox="1"/>
          <p:nvPr/>
        </p:nvSpPr>
        <p:spPr>
          <a:xfrm>
            <a:off x="6484938" y="1322388"/>
            <a:ext cx="4651375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（适用于科研项目，不适应请删除此页）</a:t>
            </a:r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37665" y="2068513"/>
            <a:ext cx="6781800" cy="375443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indent="-342900" defTabSz="914400"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项目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类型：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科研</a:t>
            </a:r>
            <a:r>
              <a:rPr kumimoji="0" lang="zh-CN" altLang="en-US" sz="20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课题</a:t>
            </a:r>
            <a:r>
              <a:rPr kumimoji="0" lang="en-US" altLang="zh-CN" sz="20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/</a:t>
            </a:r>
            <a:r>
              <a:rPr kumimoji="0" lang="zh-CN" altLang="en-US" sz="20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研究者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发起</a:t>
            </a:r>
            <a:r>
              <a:rPr kumimoji="0" lang="en-US" altLang="zh-CN" sz="20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/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新技术</a:t>
            </a:r>
            <a:endParaRPr kumimoji="0" lang="en-US" altLang="zh-CN" sz="2000" b="1" kern="1200" cap="none" spc="0" normalizeH="0" baseline="0" noProof="0" dirty="0" smtClean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技术名称：</a:t>
            </a:r>
            <a:endParaRPr kumimoji="0" lang="en-US" altLang="zh-CN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申办方：</a:t>
            </a:r>
            <a:endParaRPr kumimoji="0" lang="en-US" altLang="zh-CN" sz="2000" b="1" kern="1200" cap="none" spc="0" normalizeH="0" baseline="0" noProof="0" dirty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CRO</a:t>
            </a: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公司：</a:t>
            </a:r>
            <a:endParaRPr kumimoji="0" lang="en-US" altLang="zh-CN" sz="2000" b="1" kern="1200" cap="none" spc="0" normalizeH="0" baseline="0" noProof="0" dirty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课题来源：</a:t>
            </a:r>
            <a:endParaRPr kumimoji="0" lang="en-US" altLang="zh-CN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赞助方：</a:t>
            </a:r>
            <a:endParaRPr kumimoji="0" lang="en-US" altLang="zh-CN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项目性质（多中心</a:t>
            </a:r>
            <a:r>
              <a:rPr kumimoji="0" lang="en-US" altLang="zh-CN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/</a:t>
            </a: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单中心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）：</a:t>
            </a:r>
            <a:endParaRPr kumimoji="0" lang="zh-CN" altLang="en-US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9" name="文本框 1"/>
          <p:cNvSpPr txBox="1"/>
          <p:nvPr/>
        </p:nvSpPr>
        <p:spPr>
          <a:xfrm>
            <a:off x="4914900" y="514350"/>
            <a:ext cx="2820988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审查意见汇总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1513" name="文本框 10"/>
          <p:cNvSpPr txBox="1"/>
          <p:nvPr/>
        </p:nvSpPr>
        <p:spPr>
          <a:xfrm>
            <a:off x="958850" y="1692275"/>
            <a:ext cx="8775700" cy="1292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b="1">
                <a:latin typeface="Arial" panose="020B0604020202020204" pitchFamily="34" charset="0"/>
                <a:ea typeface="微软雅黑" panose="020B0503020204020204" charset="-122"/>
              </a:rPr>
              <a:t>（</a:t>
            </a:r>
            <a:r>
              <a:rPr lang="en-US" altLang="zh-CN" sz="2000" b="1"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zh-CN" altLang="en-US" sz="2000" b="1">
                <a:latin typeface="Arial" panose="020B0604020202020204" pitchFamily="34" charset="0"/>
                <a:ea typeface="微软雅黑" panose="020B0503020204020204" charset="-122"/>
              </a:rPr>
              <a:t>）</a:t>
            </a:r>
            <a:endParaRPr lang="zh-CN" altLang="en-US" sz="2000" b="1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latin typeface="Arial" panose="020B0604020202020204" pitchFamily="34" charset="0"/>
                <a:ea typeface="微软雅黑" panose="020B0503020204020204" charset="-122"/>
              </a:rPr>
              <a:t>（</a:t>
            </a:r>
            <a:r>
              <a:rPr lang="en-US" altLang="zh-CN" sz="2000" b="1"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zh-CN" altLang="en-US" sz="2000" b="1">
                <a:latin typeface="Arial" panose="020B0604020202020204" pitchFamily="34" charset="0"/>
                <a:ea typeface="微软雅黑" panose="020B0503020204020204" charset="-122"/>
              </a:rPr>
              <a:t>）</a:t>
            </a:r>
            <a:endParaRPr lang="zh-CN" altLang="en-US" sz="2000" b="1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latin typeface="Arial" panose="020B0604020202020204" pitchFamily="34" charset="0"/>
                <a:ea typeface="微软雅黑" panose="020B0503020204020204" charset="-122"/>
              </a:rPr>
              <a:t>（</a:t>
            </a:r>
            <a:r>
              <a:rPr lang="en-US" altLang="zh-CN" sz="2000" b="1">
                <a:latin typeface="Arial" panose="020B0604020202020204" pitchFamily="34" charset="0"/>
                <a:ea typeface="微软雅黑" panose="020B0503020204020204" charset="-122"/>
              </a:rPr>
              <a:t>3</a:t>
            </a:r>
            <a:r>
              <a:rPr lang="zh-CN" altLang="en-US" sz="2000" b="1">
                <a:latin typeface="Arial" panose="020B0604020202020204" pitchFamily="34" charset="0"/>
                <a:ea typeface="微软雅黑" panose="020B0503020204020204" charset="-122"/>
              </a:rPr>
              <a:t>）</a:t>
            </a:r>
            <a:endParaRPr lang="zh-CN" altLang="en-US" sz="2000" b="1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7" name="文本框 1"/>
          <p:cNvSpPr txBox="1"/>
          <p:nvPr/>
        </p:nvSpPr>
        <p:spPr>
          <a:xfrm>
            <a:off x="4914900" y="514350"/>
            <a:ext cx="236220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审查意见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13105" y="1336675"/>
          <a:ext cx="10797540" cy="412369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398770"/>
                <a:gridCol w="5398770"/>
              </a:tblGrid>
              <a:tr h="507365">
                <a:tc gridSpan="2">
                  <a:txBody>
                    <a:bodyPr/>
                    <a:p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审查意见（</a:t>
                      </a:r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）：</a:t>
                      </a:r>
                      <a:endParaRPr lang="zh-CN" altLang="en-US" sz="18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</a:tr>
              <a:tr h="500380">
                <a:tc>
                  <a:txBody>
                    <a:bodyPr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修改前</a:t>
                      </a:r>
                      <a:endParaRPr lang="zh-CN" altLang="en-US" sz="18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修改后</a:t>
                      </a:r>
                      <a:endParaRPr lang="zh-CN" altLang="en-US" sz="18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15945">
                <a:tc>
                  <a:txBody>
                    <a:bodyPr/>
                    <a:p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（原文字描述）</a:t>
                      </a:r>
                      <a:endParaRPr lang="en-US" altLang="zh-CN" sz="18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endParaRPr lang="en-US" altLang="zh-CN" sz="18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endParaRPr lang="en-US" altLang="zh-CN" sz="18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endParaRPr lang="en-US" altLang="zh-CN" sz="18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endParaRPr lang="en-US" altLang="zh-CN" sz="18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endParaRPr lang="en-US" altLang="zh-CN" sz="18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endParaRPr lang="en-US" altLang="zh-CN" sz="18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endParaRPr lang="en-US" altLang="zh-CN" sz="18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endParaRPr lang="en-US" altLang="zh-CN" sz="18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（现文字描述）</a:t>
                      </a:r>
                      <a:endParaRPr lang="zh-CN" altLang="en-US" sz="18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952500" y="5698490"/>
            <a:ext cx="929195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（本页适用于未对研究文件做修改，而需进一步说明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/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解释的情况，若不适用请删除）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5" name="文本框 1"/>
          <p:cNvSpPr txBox="1"/>
          <p:nvPr/>
        </p:nvSpPr>
        <p:spPr>
          <a:xfrm>
            <a:off x="4914900" y="514350"/>
            <a:ext cx="236220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审查意见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42315" y="1406525"/>
          <a:ext cx="10740390" cy="392112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740390"/>
              </a:tblGrid>
              <a:tr h="453390">
                <a:tc>
                  <a:txBody>
                    <a:bodyPr/>
                    <a:p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审查意见（</a:t>
                      </a:r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）：</a:t>
                      </a:r>
                      <a:endParaRPr lang="zh-CN" altLang="en-US" sz="18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91443" marR="91443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7840">
                <a:tc>
                  <a:txBody>
                    <a:bodyPr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针对审查意见做出的说明</a:t>
                      </a:r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解释</a:t>
                      </a:r>
                      <a:endParaRPr lang="zh-CN" altLang="en-US" sz="1800" b="1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91443" marR="91443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9895">
                <a:tc>
                  <a:txBody>
                    <a:bodyPr/>
                    <a:p>
                      <a:pPr algn="l"/>
                      <a:endParaRPr lang="zh-CN" altLang="en-US" sz="1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3" marR="91443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909320" y="5634990"/>
            <a:ext cx="897191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（本页适用于未对研究文件做修改，而需进一步说明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/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解释的情况，若不适用请删除）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48903" y="2736533"/>
            <a:ext cx="6892925" cy="58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2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如有其它重要汇报要素请自行添加</a:t>
            </a:r>
            <a:endParaRPr lang="zh-CN" altLang="en-US" sz="3200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00530" y="1969770"/>
            <a:ext cx="8735060" cy="2213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5400" b="1" spc="150">
                <a:solidFill>
                  <a:srgbClr val="154E83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望各位专家们提出宝贵意见</a:t>
            </a:r>
            <a:endParaRPr lang="zh-CN" altLang="en-US" sz="5400" b="1" spc="150">
              <a:solidFill>
                <a:srgbClr val="154E83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  <a:p>
            <a:pPr marL="0" marR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5400" b="1" spc="150">
                <a:solidFill>
                  <a:srgbClr val="154E83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谢谢！</a:t>
            </a:r>
            <a:endParaRPr lang="zh-CN" altLang="en-US" sz="54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TABLE_BEAUTIFY" val="smartTable{c6f06968-0074-4908-9ff3-70da4c04f709}"/>
  <p:tag name="TABLE_ENDDRAG_ORIGIN_RECT" val="850*324"/>
  <p:tag name="TABLE_ENDDRAG_RECT" val="56*105*850*324"/>
</p:tagLst>
</file>

<file path=ppt/tags/tag3.xml><?xml version="1.0" encoding="utf-8"?>
<p:tagLst xmlns:p="http://schemas.openxmlformats.org/presentationml/2006/main">
  <p:tag name="TABLE_ENDDRAG_ORIGIN_RECT" val="845*308"/>
  <p:tag name="TABLE_ENDDRAG_RECT" val="58*110*845*308"/>
</p:tagLst>
</file>

<file path=ppt/tags/tag4.xml><?xml version="1.0" encoding="utf-8"?>
<p:tagLst xmlns:p="http://schemas.openxmlformats.org/presentationml/2006/main">
  <p:tag name="COMMONDATA" val="eyJoZGlkIjoiYTU2NDYyMjZmNGVkODFjMjE1N2RiMTZkODBmYWNjMTk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562</Words>
  <Application>WPS 演示</Application>
  <PresentationFormat>宽屏</PresentationFormat>
  <Paragraphs>88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思源黑体 CN Bold</vt:lpstr>
      <vt:lpstr>黑体</vt:lpstr>
      <vt:lpstr>楷体</vt:lpstr>
      <vt:lpstr>Gill Sans</vt:lpstr>
      <vt:lpstr>Gill Sans MT</vt:lpstr>
      <vt:lpstr>Microsoft YaHei UI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章婷婷</dc:creator>
  <cp:lastModifiedBy>林明燕</cp:lastModifiedBy>
  <cp:revision>5</cp:revision>
  <dcterms:created xsi:type="dcterms:W3CDTF">2021-02-10T01:39:00Z</dcterms:created>
  <dcterms:modified xsi:type="dcterms:W3CDTF">2022-08-09T08:04:26Z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DBA2FB7CE0A94A6187CE925376EAFB54</vt:lpwstr>
  </property>
  <property fmtid="{D5CDD505-2E9C-101B-9397-08002B2CF9AE}" pid="3" name="KSOProductBuildVer">
    <vt:lpwstr>2052-11.1.0.12302</vt:lpwstr>
  </property>
</Properties>
</file>